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8"/>
  </p:notesMasterIdLst>
  <p:sldIdLst>
    <p:sldId id="256" r:id="rId2"/>
    <p:sldId id="261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11"/>
  </p:normalViewPr>
  <p:slideViewPr>
    <p:cSldViewPr snapToGrid="0" snapToObjects="1">
      <p:cViewPr varScale="1">
        <p:scale>
          <a:sx n="80" d="100"/>
          <a:sy n="80" d="100"/>
        </p:scale>
        <p:origin x="1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B55F3-F5CF-3A41-BBF8-0C0282D85880}" type="datetimeFigureOut">
              <a:rPr lang="en-US" smtClean="0"/>
              <a:t>6/2/18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DC3F-802E-3744-9121-339A3DCC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7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DAVYELER-2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Uzm</a:t>
            </a:r>
            <a:r>
              <a:rPr lang="en-US" dirty="0" smtClean="0"/>
              <a:t>. Dr. Dt. Mehmet </a:t>
            </a:r>
            <a:r>
              <a:rPr lang="en-US" dirty="0" err="1" smtClean="0"/>
              <a:t>Emre</a:t>
            </a:r>
            <a:r>
              <a:rPr lang="en-US" dirty="0" smtClean="0"/>
              <a:t> YURTTUTAN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3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Çene</a:t>
            </a:r>
            <a:r>
              <a:rPr lang="en-US" dirty="0"/>
              <a:t> Davyeleri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Bu alandan sonrası için sapı kıvrımlı olarak üretilmiş premolar diş davyeleri kullanılır.</a:t>
            </a:r>
            <a:endParaRPr lang="tr-TR" dirty="0"/>
          </a:p>
          <a:p>
            <a:endParaRPr lang="en-US" dirty="0"/>
          </a:p>
        </p:txBody>
      </p:sp>
      <p:pic>
        <p:nvPicPr>
          <p:cNvPr id="6" name="Picture 5" descr="B9780443100734500082_f04-05-97804431007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14" y="3096339"/>
            <a:ext cx="2823588" cy="1885236"/>
          </a:xfrm>
          <a:prstGeom prst="rect">
            <a:avLst/>
          </a:prstGeom>
        </p:spPr>
      </p:pic>
      <p:pic>
        <p:nvPicPr>
          <p:cNvPr id="7" name="Picture 6" descr="Maxillary universal force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0" y="609601"/>
            <a:ext cx="4421840" cy="23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9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Çene</a:t>
            </a:r>
            <a:r>
              <a:rPr lang="en-US" dirty="0"/>
              <a:t> Davyeleri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 smtClean="0"/>
              <a:t>kökü</a:t>
            </a:r>
            <a:r>
              <a:rPr lang="en-US" dirty="0" smtClean="0"/>
              <a:t> </a:t>
            </a:r>
            <a:r>
              <a:rPr lang="en-US" dirty="0" err="1" smtClean="0"/>
              <a:t>sayısı</a:t>
            </a:r>
            <a:r>
              <a:rPr lang="en-US" dirty="0" smtClean="0"/>
              <a:t> molar </a:t>
            </a:r>
            <a:r>
              <a:rPr lang="en-US" dirty="0" err="1" smtClean="0"/>
              <a:t>dişler</a:t>
            </a:r>
            <a:r>
              <a:rPr lang="en-US" dirty="0" smtClean="0"/>
              <a:t> </a:t>
            </a:r>
            <a:r>
              <a:rPr lang="en-US" dirty="0" err="1" smtClean="0"/>
              <a:t>bölgesinde</a:t>
            </a:r>
            <a:r>
              <a:rPr lang="en-US" dirty="0" smtClean="0"/>
              <a:t> 3’e </a:t>
            </a:r>
            <a:r>
              <a:rPr lang="en-US" dirty="0" err="1" smtClean="0"/>
              <a:t>çıktığından</a:t>
            </a:r>
            <a:r>
              <a:rPr lang="en-US" dirty="0" smtClean="0"/>
              <a:t> </a:t>
            </a:r>
            <a:r>
              <a:rPr lang="en-US" dirty="0" err="1" smtClean="0"/>
              <a:t>uygulanan</a:t>
            </a:r>
            <a:r>
              <a:rPr lang="en-US" dirty="0" smtClean="0"/>
              <a:t> </a:t>
            </a:r>
            <a:r>
              <a:rPr lang="en-US" dirty="0" err="1" smtClean="0"/>
              <a:t>kuvveti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üç</a:t>
            </a:r>
            <a:r>
              <a:rPr lang="en-US" dirty="0" smtClean="0"/>
              <a:t> </a:t>
            </a:r>
            <a:r>
              <a:rPr lang="en-US" dirty="0" err="1" smtClean="0"/>
              <a:t>köke</a:t>
            </a:r>
            <a:r>
              <a:rPr lang="en-US" dirty="0" smtClean="0"/>
              <a:t> </a:t>
            </a:r>
            <a:r>
              <a:rPr lang="en-US" dirty="0" err="1" smtClean="0"/>
              <a:t>eşit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dağıtabilecek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dizayna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Üst</a:t>
            </a:r>
            <a:r>
              <a:rPr lang="en-US" dirty="0" smtClean="0"/>
              <a:t> molar </a:t>
            </a:r>
            <a:r>
              <a:rPr lang="en-US" dirty="0" err="1" smtClean="0"/>
              <a:t>davyerlerin</a:t>
            </a:r>
            <a:r>
              <a:rPr lang="en-US" dirty="0" smtClean="0"/>
              <a:t> </a:t>
            </a:r>
            <a:r>
              <a:rPr lang="en-US" dirty="0" err="1" smtClean="0"/>
              <a:t>ağzı</a:t>
            </a:r>
            <a:r>
              <a:rPr lang="en-US" dirty="0" smtClean="0"/>
              <a:t> bukkal </a:t>
            </a:r>
            <a:r>
              <a:rPr lang="en-US" dirty="0" err="1" smtClean="0"/>
              <a:t>yüzeyde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kök</a:t>
            </a:r>
            <a:r>
              <a:rPr lang="en-US" dirty="0" smtClean="0"/>
              <a:t> </a:t>
            </a:r>
            <a:r>
              <a:rPr lang="en-US" dirty="0" err="1" smtClean="0"/>
              <a:t>arasına</a:t>
            </a:r>
            <a:r>
              <a:rPr lang="en-US" dirty="0" smtClean="0"/>
              <a:t> </a:t>
            </a:r>
            <a:r>
              <a:rPr lang="en-US" dirty="0" err="1" smtClean="0"/>
              <a:t>yerleşecek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çentik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palatinal </a:t>
            </a:r>
            <a:r>
              <a:rPr lang="en-US" dirty="0" err="1" smtClean="0"/>
              <a:t>kökü</a:t>
            </a:r>
            <a:r>
              <a:rPr lang="en-US" dirty="0" smtClean="0"/>
              <a:t> </a:t>
            </a:r>
            <a:r>
              <a:rPr lang="en-US" dirty="0" err="1" smtClean="0"/>
              <a:t>kavrayacak</a:t>
            </a:r>
            <a:r>
              <a:rPr lang="en-US" dirty="0" smtClean="0"/>
              <a:t> </a:t>
            </a:r>
            <a:r>
              <a:rPr lang="en-US" dirty="0" err="1" smtClean="0"/>
              <a:t>çentiksiz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ağızdan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7" name="Picture 6" descr="B9780443100734500082_f04-06-97804431007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96" y="3095676"/>
            <a:ext cx="2769844" cy="1849352"/>
          </a:xfrm>
          <a:prstGeom prst="rect">
            <a:avLst/>
          </a:prstGeom>
        </p:spPr>
      </p:pic>
      <p:pic>
        <p:nvPicPr>
          <p:cNvPr id="8" name="Picture 7" descr="Maxillary left molar forceps,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5" y="609602"/>
            <a:ext cx="4124154" cy="222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5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Çene</a:t>
            </a:r>
            <a:r>
              <a:rPr lang="en-US" dirty="0"/>
              <a:t> Davyeleri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1500" y="838371"/>
            <a:ext cx="8001000" cy="1861677"/>
          </a:xfrm>
        </p:spPr>
        <p:txBody>
          <a:bodyPr>
            <a:normAutofit/>
          </a:bodyPr>
          <a:lstStyle/>
          <a:p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yirmi</a:t>
            </a:r>
            <a:r>
              <a:rPr lang="en-US" dirty="0" smtClean="0"/>
              <a:t> </a:t>
            </a:r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 smtClean="0"/>
              <a:t>bölgesine</a:t>
            </a:r>
            <a:r>
              <a:rPr lang="en-US" dirty="0" smtClean="0"/>
              <a:t> </a:t>
            </a:r>
            <a:r>
              <a:rPr lang="en-US" dirty="0" err="1" smtClean="0"/>
              <a:t>geldiğimiz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artık</a:t>
            </a:r>
            <a:r>
              <a:rPr lang="en-US" dirty="0" smtClean="0"/>
              <a:t> </a:t>
            </a:r>
            <a:r>
              <a:rPr lang="en-US" dirty="0" err="1" smtClean="0"/>
              <a:t>ulaşım</a:t>
            </a:r>
            <a:r>
              <a:rPr lang="en-US" dirty="0" smtClean="0"/>
              <a:t> </a:t>
            </a:r>
            <a:r>
              <a:rPr lang="en-US" dirty="0" err="1" smtClean="0"/>
              <a:t>iyice</a:t>
            </a:r>
            <a:r>
              <a:rPr lang="en-US" dirty="0" smtClean="0"/>
              <a:t> </a:t>
            </a:r>
            <a:r>
              <a:rPr lang="en-US" dirty="0" err="1" smtClean="0"/>
              <a:t>zorlaşmaktadır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ağıza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eğimli</a:t>
            </a:r>
            <a:r>
              <a:rPr lang="en-US" dirty="0" smtClean="0"/>
              <a:t> </a:t>
            </a:r>
            <a:r>
              <a:rPr lang="en-US" dirty="0" err="1" smtClean="0"/>
              <a:t>tasarımlar</a:t>
            </a:r>
            <a:r>
              <a:rPr lang="en-US" dirty="0" smtClean="0"/>
              <a:t> </a:t>
            </a:r>
            <a:r>
              <a:rPr lang="en-US" dirty="0" err="1" smtClean="0"/>
              <a:t>üretilmiştir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 descr="Maxillary third molar force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00" y="2552100"/>
            <a:ext cx="4591138" cy="24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5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84329"/>
            <a:ext cx="6781800" cy="1600200"/>
          </a:xfrm>
        </p:spPr>
        <p:txBody>
          <a:bodyPr/>
          <a:lstStyle/>
          <a:p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Çene</a:t>
            </a:r>
            <a:r>
              <a:rPr lang="en-US" dirty="0"/>
              <a:t> Davyeleri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1500" y="987419"/>
            <a:ext cx="8001000" cy="1724959"/>
          </a:xfrm>
        </p:spPr>
        <p:txBody>
          <a:bodyPr/>
          <a:lstStyle/>
          <a:p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çene</a:t>
            </a:r>
            <a:r>
              <a:rPr lang="en-US" dirty="0" smtClean="0"/>
              <a:t> </a:t>
            </a:r>
            <a:r>
              <a:rPr lang="en-US" dirty="0" err="1" smtClean="0"/>
              <a:t>kök</a:t>
            </a:r>
            <a:r>
              <a:rPr lang="en-US" dirty="0" smtClean="0"/>
              <a:t> </a:t>
            </a:r>
            <a:r>
              <a:rPr lang="en-US" dirty="0" err="1" smtClean="0"/>
              <a:t>davyesi</a:t>
            </a:r>
            <a:r>
              <a:rPr lang="en-US" dirty="0" smtClean="0"/>
              <a:t> (Bayonet) </a:t>
            </a:r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çenede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kökleri</a:t>
            </a:r>
            <a:r>
              <a:rPr lang="en-US" dirty="0" smtClean="0"/>
              <a:t> </a:t>
            </a:r>
            <a:r>
              <a:rPr lang="en-US" dirty="0" err="1" smtClean="0"/>
              <a:t>çıkartmak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dizayn</a:t>
            </a:r>
            <a:r>
              <a:rPr lang="en-US" dirty="0" smtClean="0"/>
              <a:t> </a:t>
            </a:r>
            <a:r>
              <a:rPr lang="en-US" dirty="0" err="1" smtClean="0"/>
              <a:t>edilmiştir</a:t>
            </a:r>
            <a:r>
              <a:rPr lang="en-US" dirty="0" smtClean="0"/>
              <a:t>. Alt </a:t>
            </a:r>
            <a:r>
              <a:rPr lang="en-US" dirty="0" err="1" smtClean="0"/>
              <a:t>çenede</a:t>
            </a:r>
            <a:r>
              <a:rPr lang="en-US" dirty="0" smtClean="0"/>
              <a:t> </a:t>
            </a:r>
            <a:r>
              <a:rPr lang="en-US" dirty="0" err="1" smtClean="0"/>
              <a:t>kullanılmaz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Maxillary root tip force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38" y="2552102"/>
            <a:ext cx="4819225" cy="26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5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 </a:t>
            </a:r>
            <a:r>
              <a:rPr lang="en-US" dirty="0" err="1" smtClean="0"/>
              <a:t>Çene</a:t>
            </a:r>
            <a:r>
              <a:rPr lang="en-US" dirty="0" smtClean="0"/>
              <a:t> </a:t>
            </a:r>
            <a:r>
              <a:rPr lang="en-US" dirty="0"/>
              <a:t>Davyeleri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çene</a:t>
            </a:r>
            <a:r>
              <a:rPr lang="en-US" dirty="0" smtClean="0"/>
              <a:t> anterior </a:t>
            </a:r>
            <a:r>
              <a:rPr lang="en-US" dirty="0" err="1" smtClean="0"/>
              <a:t>bölgede</a:t>
            </a:r>
            <a:r>
              <a:rPr lang="en-US" dirty="0" smtClean="0"/>
              <a:t> </a:t>
            </a:r>
            <a:r>
              <a:rPr lang="en-US" dirty="0" err="1" smtClean="0"/>
              <a:t>kullanılan</a:t>
            </a:r>
            <a:r>
              <a:rPr lang="en-US" dirty="0" smtClean="0"/>
              <a:t> davye </a:t>
            </a:r>
            <a:r>
              <a:rPr lang="en-US" dirty="0" err="1" smtClean="0"/>
              <a:t>ile</a:t>
            </a:r>
            <a:r>
              <a:rPr lang="en-US" dirty="0" smtClean="0"/>
              <a:t> alt </a:t>
            </a:r>
            <a:r>
              <a:rPr lang="en-US" dirty="0" err="1" smtClean="0"/>
              <a:t>çene</a:t>
            </a:r>
            <a:r>
              <a:rPr lang="en-US" dirty="0" smtClean="0"/>
              <a:t> anterior </a:t>
            </a:r>
            <a:r>
              <a:rPr lang="en-US" dirty="0" err="1" smtClean="0"/>
              <a:t>bölgede</a:t>
            </a:r>
            <a:r>
              <a:rPr lang="en-US" dirty="0" smtClean="0"/>
              <a:t> </a:t>
            </a:r>
            <a:r>
              <a:rPr lang="en-US" dirty="0" err="1" smtClean="0"/>
              <a:t>çekim</a:t>
            </a:r>
            <a:r>
              <a:rPr lang="en-US" dirty="0" smtClean="0"/>
              <a:t> </a:t>
            </a:r>
            <a:r>
              <a:rPr lang="en-US" dirty="0" err="1" smtClean="0"/>
              <a:t>yapmaya</a:t>
            </a:r>
            <a:r>
              <a:rPr lang="en-US" dirty="0" smtClean="0"/>
              <a:t> </a:t>
            </a:r>
            <a:r>
              <a:rPr lang="en-US" dirty="0" err="1" smtClean="0"/>
              <a:t>kalkarsak</a:t>
            </a:r>
            <a:r>
              <a:rPr lang="en-US" dirty="0" smtClean="0"/>
              <a:t>, </a:t>
            </a:r>
            <a:r>
              <a:rPr lang="en-US" dirty="0" err="1" smtClean="0"/>
              <a:t>burun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üst</a:t>
            </a:r>
            <a:r>
              <a:rPr lang="en-US" dirty="0" smtClean="0"/>
              <a:t> dental </a:t>
            </a:r>
            <a:r>
              <a:rPr lang="en-US" dirty="0" err="1" smtClean="0"/>
              <a:t>alveole</a:t>
            </a:r>
            <a:r>
              <a:rPr lang="en-US" dirty="0" smtClean="0"/>
              <a:t> </a:t>
            </a:r>
            <a:r>
              <a:rPr lang="en-US" dirty="0" err="1" smtClean="0"/>
              <a:t>çarptığımızı</a:t>
            </a:r>
            <a:r>
              <a:rPr lang="en-US" dirty="0" smtClean="0"/>
              <a:t> </a:t>
            </a:r>
            <a:r>
              <a:rPr lang="en-US" dirty="0" err="1" smtClean="0"/>
              <a:t>görürüz</a:t>
            </a:r>
            <a:r>
              <a:rPr lang="en-US" dirty="0" smtClean="0"/>
              <a:t>. Bu </a:t>
            </a:r>
            <a:r>
              <a:rPr lang="en-US" dirty="0" err="1" smtClean="0"/>
              <a:t>nedenle</a:t>
            </a:r>
            <a:r>
              <a:rPr lang="en-US" dirty="0" smtClean="0"/>
              <a:t> alt </a:t>
            </a:r>
            <a:r>
              <a:rPr lang="en-US" dirty="0" err="1" smtClean="0"/>
              <a:t>çene</a:t>
            </a:r>
            <a:r>
              <a:rPr lang="en-US" dirty="0" smtClean="0"/>
              <a:t> davyeleri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yapılara</a:t>
            </a:r>
            <a:r>
              <a:rPr lang="en-US" dirty="0" smtClean="0"/>
              <a:t> </a:t>
            </a:r>
            <a:r>
              <a:rPr lang="en-US" dirty="0" err="1" smtClean="0"/>
              <a:t>zarar</a:t>
            </a:r>
            <a:r>
              <a:rPr lang="en-US" dirty="0" smtClean="0"/>
              <a:t> </a:t>
            </a:r>
            <a:r>
              <a:rPr lang="en-US" dirty="0" err="1" smtClean="0"/>
              <a:t>vermeden</a:t>
            </a:r>
            <a:r>
              <a:rPr lang="en-US" dirty="0" smtClean="0"/>
              <a:t> </a:t>
            </a:r>
            <a:r>
              <a:rPr lang="en-US" dirty="0" err="1" smtClean="0"/>
              <a:t>dişlere</a:t>
            </a:r>
            <a:r>
              <a:rPr lang="en-US" dirty="0" smtClean="0"/>
              <a:t> </a:t>
            </a:r>
            <a:r>
              <a:rPr lang="en-US" dirty="0" err="1" smtClean="0"/>
              <a:t>ulaşabilmek</a:t>
            </a:r>
            <a:r>
              <a:rPr lang="en-US" dirty="0" smtClean="0"/>
              <a:t> </a:t>
            </a:r>
            <a:r>
              <a:rPr lang="en-US" dirty="0" err="1" smtClean="0"/>
              <a:t>amacıyla</a:t>
            </a:r>
            <a:r>
              <a:rPr lang="en-US" dirty="0" smtClean="0"/>
              <a:t> 90 </a:t>
            </a:r>
            <a:r>
              <a:rPr lang="en-US" dirty="0" err="1" smtClean="0"/>
              <a:t>derece</a:t>
            </a:r>
            <a:r>
              <a:rPr lang="en-US" dirty="0" smtClean="0"/>
              <a:t> </a:t>
            </a:r>
            <a:r>
              <a:rPr lang="en-US" dirty="0" err="1" smtClean="0"/>
              <a:t>açılı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üretilmişlerdir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5" name="Picture 4" descr="B9780443100734500082_f04-10-97804431007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406605"/>
            <a:ext cx="3749040" cy="25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56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82</TotalTime>
  <Words>162</Words>
  <Application>Microsoft Macintosh PowerPoint</Application>
  <PresentationFormat>Ekran Gösterisi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Calibri</vt:lpstr>
      <vt:lpstr>Impact</vt:lpstr>
      <vt:lpstr>Times New Roman</vt:lpstr>
      <vt:lpstr>Arial</vt:lpstr>
      <vt:lpstr>NewsPrint</vt:lpstr>
      <vt:lpstr>DAVYELER-2</vt:lpstr>
      <vt:lpstr>Üst Çene Davyeleri</vt:lpstr>
      <vt:lpstr>Üst Çene Davyeleri</vt:lpstr>
      <vt:lpstr>Üst Çene Davyeleri</vt:lpstr>
      <vt:lpstr>Üst Çene Davyeleri</vt:lpstr>
      <vt:lpstr>Alt Çene Davyeleri</vt:lpstr>
    </vt:vector>
  </TitlesOfParts>
  <Company>dentistry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DAVYELER</dc:title>
  <dc:creator>Poyzan Bozkurt</dc:creator>
  <cp:lastModifiedBy>yurttutan</cp:lastModifiedBy>
  <cp:revision>10</cp:revision>
  <dcterms:created xsi:type="dcterms:W3CDTF">2017-02-13T19:16:34Z</dcterms:created>
  <dcterms:modified xsi:type="dcterms:W3CDTF">2018-06-02T15:42:33Z</dcterms:modified>
</cp:coreProperties>
</file>