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5" r:id="rId2"/>
  </p:sldMasterIdLst>
  <p:sldIdLst>
    <p:sldId id="257" r:id="rId3"/>
    <p:sldId id="260" r:id="rId4"/>
    <p:sldId id="261" r:id="rId5"/>
    <p:sldId id="258" r:id="rId6"/>
    <p:sldId id="262" r:id="rId7"/>
    <p:sldId id="259"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9" d="100"/>
          <a:sy n="79" d="100"/>
        </p:scale>
        <p:origin x="12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893B94DA-86A4-488D-A484-FF03A1A2F7F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305084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0C7B83D3-C2F3-4204-9017-150D2EA0EFC1}"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142080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686800" y="609600"/>
            <a:ext cx="2590800" cy="54864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914400" y="6096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D66DC55E-307F-4363-8504-3333F0CAAE8F}"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41053296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Unvan 1"/>
          <p:cNvSpPr>
            <a:spLocks noGrp="1"/>
          </p:cNvSpPr>
          <p:nvPr>
            <p:ph type="title"/>
          </p:nvPr>
        </p:nvSpPr>
        <p:spPr>
          <a:xfrm>
            <a:off x="914400" y="609600"/>
            <a:ext cx="103632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914400" y="6248400"/>
            <a:ext cx="2540000" cy="457200"/>
          </a:xfrm>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a:xfrm>
            <a:off x="4165600" y="6248400"/>
            <a:ext cx="3860800" cy="457200"/>
          </a:xfrm>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a:xfrm>
            <a:off x="8737600" y="6248400"/>
            <a:ext cx="2540000" cy="457200"/>
          </a:xfrm>
        </p:spPr>
        <p:txBody>
          <a:bodyPr/>
          <a:lstStyle>
            <a:lvl1pPr>
              <a:defRPr/>
            </a:lvl1pPr>
          </a:lstStyle>
          <a:p>
            <a:fld id="{BEB3A6B4-FA15-430E-AB1D-AB3D07C12639}"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9540263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Başlık, İçerik ve Metin">
    <p:spTree>
      <p:nvGrpSpPr>
        <p:cNvPr id="1" name=""/>
        <p:cNvGrpSpPr/>
        <p:nvPr/>
      </p:nvGrpSpPr>
      <p:grpSpPr>
        <a:xfrm>
          <a:off x="0" y="0"/>
          <a:ext cx="0" cy="0"/>
          <a:chOff x="0" y="0"/>
          <a:chExt cx="0" cy="0"/>
        </a:xfrm>
      </p:grpSpPr>
      <p:sp>
        <p:nvSpPr>
          <p:cNvPr id="2" name="Unvan 1"/>
          <p:cNvSpPr>
            <a:spLocks noGrp="1"/>
          </p:cNvSpPr>
          <p:nvPr>
            <p:ph type="title"/>
          </p:nvPr>
        </p:nvSpPr>
        <p:spPr>
          <a:xfrm>
            <a:off x="914400" y="609600"/>
            <a:ext cx="10363200"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914400" y="6248400"/>
            <a:ext cx="2540000" cy="457200"/>
          </a:xfrm>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a:xfrm>
            <a:off x="4165600" y="6248400"/>
            <a:ext cx="3860800" cy="457200"/>
          </a:xfrm>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a:xfrm>
            <a:off x="8737600" y="6248400"/>
            <a:ext cx="2540000" cy="457200"/>
          </a:xfrm>
        </p:spPr>
        <p:txBody>
          <a:bodyPr/>
          <a:lstStyle>
            <a:lvl1pPr>
              <a:defRPr/>
            </a:lvl1pPr>
          </a:lstStyle>
          <a:p>
            <a:fld id="{C639A4BB-875E-4820-8A90-DD6EEA427CAB}"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3410587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Başlık, Metin ve 2 İçerik">
    <p:spTree>
      <p:nvGrpSpPr>
        <p:cNvPr id="1" name=""/>
        <p:cNvGrpSpPr/>
        <p:nvPr/>
      </p:nvGrpSpPr>
      <p:grpSpPr>
        <a:xfrm>
          <a:off x="0" y="0"/>
          <a:ext cx="0" cy="0"/>
          <a:chOff x="0" y="0"/>
          <a:chExt cx="0" cy="0"/>
        </a:xfrm>
      </p:grpSpPr>
      <p:sp>
        <p:nvSpPr>
          <p:cNvPr id="2" name="Unvan 1"/>
          <p:cNvSpPr>
            <a:spLocks noGrp="1"/>
          </p:cNvSpPr>
          <p:nvPr>
            <p:ph type="title"/>
          </p:nvPr>
        </p:nvSpPr>
        <p:spPr>
          <a:xfrm>
            <a:off x="914400" y="609600"/>
            <a:ext cx="103632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981200"/>
            <a:ext cx="508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4114800"/>
            <a:ext cx="508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Veri Yer Tutucusu 5"/>
          <p:cNvSpPr>
            <a:spLocks noGrp="1"/>
          </p:cNvSpPr>
          <p:nvPr>
            <p:ph type="dt" sz="half" idx="10"/>
          </p:nvPr>
        </p:nvSpPr>
        <p:spPr>
          <a:xfrm>
            <a:off x="914400" y="6248400"/>
            <a:ext cx="2540000" cy="457200"/>
          </a:xfrm>
        </p:spPr>
        <p:txBody>
          <a:bodyPr/>
          <a:lstStyle>
            <a:lvl1pPr>
              <a:defRPr/>
            </a:lvl1pPr>
          </a:lstStyle>
          <a:p>
            <a:endParaRPr lang="tr-TR">
              <a:solidFill>
                <a:srgbClr val="000000"/>
              </a:solidFill>
            </a:endParaRPr>
          </a:p>
        </p:txBody>
      </p:sp>
      <p:sp>
        <p:nvSpPr>
          <p:cNvPr id="7" name="Altbilgi Yer Tutucusu 6"/>
          <p:cNvSpPr>
            <a:spLocks noGrp="1"/>
          </p:cNvSpPr>
          <p:nvPr>
            <p:ph type="ftr" sz="quarter" idx="11"/>
          </p:nvPr>
        </p:nvSpPr>
        <p:spPr>
          <a:xfrm>
            <a:off x="4165600" y="6248400"/>
            <a:ext cx="3860800" cy="457200"/>
          </a:xfrm>
        </p:spPr>
        <p:txBody>
          <a:bodyPr/>
          <a:lstStyle>
            <a:lvl1pPr>
              <a:defRPr/>
            </a:lvl1pPr>
          </a:lstStyle>
          <a:p>
            <a:endParaRPr lang="tr-TR">
              <a:solidFill>
                <a:srgbClr val="000000"/>
              </a:solidFill>
            </a:endParaRPr>
          </a:p>
        </p:txBody>
      </p:sp>
      <p:sp>
        <p:nvSpPr>
          <p:cNvPr id="8" name="Slayt Numarası Yer Tutucusu 7"/>
          <p:cNvSpPr>
            <a:spLocks noGrp="1"/>
          </p:cNvSpPr>
          <p:nvPr>
            <p:ph type="sldNum" sz="quarter" idx="12"/>
          </p:nvPr>
        </p:nvSpPr>
        <p:spPr>
          <a:xfrm>
            <a:off x="8737600" y="6248400"/>
            <a:ext cx="2540000" cy="457200"/>
          </a:xfrm>
        </p:spPr>
        <p:txBody>
          <a:bodyPr/>
          <a:lstStyle>
            <a:lvl1pPr>
              <a:defRPr/>
            </a:lvl1pPr>
          </a:lstStyle>
          <a:p>
            <a:fld id="{D479D0A1-30E5-48C7-B8B6-BCAB03D0915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8978024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352258" name="Freeform 2"/>
          <p:cNvSpPr>
            <a:spLocks/>
          </p:cNvSpPr>
          <p:nvPr/>
        </p:nvSpPr>
        <p:spPr bwMode="blackWhite">
          <a:xfrm>
            <a:off x="27517" y="12701"/>
            <a:ext cx="11861800" cy="6780213"/>
          </a:xfrm>
          <a:custGeom>
            <a:avLst/>
            <a:gdLst>
              <a:gd name="T0" fmla="*/ 2822 w 3985"/>
              <a:gd name="T1" fmla="*/ 0 h 3619"/>
              <a:gd name="T2" fmla="*/ 0 w 3985"/>
              <a:gd name="T3" fmla="*/ 975 h 3619"/>
              <a:gd name="T4" fmla="*/ 2169 w 3985"/>
              <a:gd name="T5" fmla="*/ 3619 h 3619"/>
              <a:gd name="T6" fmla="*/ 3985 w 3985"/>
              <a:gd name="T7" fmla="*/ 1125 h 3619"/>
              <a:gd name="T8" fmla="*/ 2822 w 3985"/>
              <a:gd name="T9" fmla="*/ 0 h 3619"/>
              <a:gd name="T10" fmla="*/ 2822 w 3985"/>
              <a:gd name="T11" fmla="*/ 0 h 3619"/>
            </a:gdLst>
            <a:ahLst/>
            <a:cxnLst>
              <a:cxn ang="0">
                <a:pos x="T0" y="T1"/>
              </a:cxn>
              <a:cxn ang="0">
                <a:pos x="T2" y="T3"/>
              </a:cxn>
              <a:cxn ang="0">
                <a:pos x="T4" y="T5"/>
              </a:cxn>
              <a:cxn ang="0">
                <a:pos x="T6" y="T7"/>
              </a:cxn>
              <a:cxn ang="0">
                <a:pos x="T8" y="T9"/>
              </a:cxn>
              <a:cxn ang="0">
                <a:pos x="T10" y="T11"/>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59" name="Rectangle 3"/>
          <p:cNvSpPr>
            <a:spLocks noGrp="1" noChangeArrowheads="1"/>
          </p:cNvSpPr>
          <p:nvPr>
            <p:ph type="ctrTitle"/>
          </p:nvPr>
        </p:nvSpPr>
        <p:spPr>
          <a:xfrm>
            <a:off x="1828800" y="1511300"/>
            <a:ext cx="8534400" cy="2273300"/>
          </a:xfrm>
          <a:effectLst>
            <a:outerShdw dist="45791" dir="2021404" algn="ctr" rotWithShape="0">
              <a:schemeClr val="bg2"/>
            </a:outerShdw>
          </a:effectLst>
          <a:extLst>
            <a:ext uri="{909E8E84-426E-40DD-AFC4-6F175D3DCCD1}">
              <a14:hiddenFill xmlns:a14="http://schemas.microsoft.com/office/drawing/2010/main">
                <a:solidFill>
                  <a:srgbClr val="FF3300"/>
                </a:solidFill>
              </a14:hiddenFill>
            </a:ext>
          </a:extLst>
        </p:spPr>
        <p:txBody>
          <a:bodyPr/>
          <a:lstStyle>
            <a:lvl1pPr>
              <a:defRPr>
                <a:solidFill>
                  <a:schemeClr val="tx2"/>
                </a:solidFill>
                <a:effectLst>
                  <a:outerShdw blurRad="38100" dist="38100" dir="2700000" algn="tl">
                    <a:srgbClr val="C0C0C0"/>
                  </a:outerShdw>
                </a:effectLst>
              </a:defRPr>
            </a:lvl1pPr>
          </a:lstStyle>
          <a:p>
            <a:pPr lvl="0"/>
            <a:r>
              <a:rPr lang="tr-TR" noProof="0" smtClean="0"/>
              <a:t>Asıl başlık stili için tıklatın</a:t>
            </a:r>
          </a:p>
        </p:txBody>
      </p:sp>
      <p:sp>
        <p:nvSpPr>
          <p:cNvPr id="352260" name="Rectangle 4"/>
          <p:cNvSpPr>
            <a:spLocks noGrp="1" noChangeArrowheads="1"/>
          </p:cNvSpPr>
          <p:nvPr>
            <p:ph type="subTitle" idx="1"/>
          </p:nvPr>
        </p:nvSpPr>
        <p:spPr>
          <a:xfrm>
            <a:off x="2065867" y="4051300"/>
            <a:ext cx="8043333" cy="1003300"/>
          </a:xfrm>
        </p:spPr>
        <p:txBody>
          <a:bodyPr/>
          <a:lstStyle>
            <a:lvl1pPr marL="0" indent="0" algn="ctr">
              <a:buFontTx/>
              <a:buNone/>
              <a:defRPr sz="2800">
                <a:effectLst>
                  <a:outerShdw blurRad="38100" dist="38100" dir="2700000" algn="tl">
                    <a:srgbClr val="C0C0C0"/>
                  </a:outerShdw>
                </a:effectLst>
              </a:defRPr>
            </a:lvl1pPr>
          </a:lstStyle>
          <a:p>
            <a:pPr lvl="0"/>
            <a:r>
              <a:rPr lang="tr-TR" noProof="0" smtClean="0"/>
              <a:t>Asıl alt başlık stilini düzenlemek için tıklatın</a:t>
            </a:r>
          </a:p>
        </p:txBody>
      </p:sp>
      <p:sp>
        <p:nvSpPr>
          <p:cNvPr id="352261" name="Rectangle 5"/>
          <p:cNvSpPr>
            <a:spLocks noGrp="1" noChangeArrowheads="1"/>
          </p:cNvSpPr>
          <p:nvPr>
            <p:ph type="dt" sz="half" idx="2"/>
          </p:nvPr>
        </p:nvSpPr>
        <p:spPr>
          <a:xfrm>
            <a:off x="914400" y="6248400"/>
            <a:ext cx="2540000" cy="457200"/>
          </a:xfrm>
        </p:spPr>
        <p:txBody>
          <a:bodyPr/>
          <a:lstStyle>
            <a:lvl1pPr>
              <a:defRPr/>
            </a:lvl1pPr>
          </a:lstStyle>
          <a:p>
            <a:endParaRPr lang="tr-TR">
              <a:solidFill>
                <a:srgbClr val="000000"/>
              </a:solidFill>
            </a:endParaRPr>
          </a:p>
        </p:txBody>
      </p:sp>
      <p:sp>
        <p:nvSpPr>
          <p:cNvPr id="352262" name="Rectangle 6"/>
          <p:cNvSpPr>
            <a:spLocks noGrp="1" noChangeArrowheads="1"/>
          </p:cNvSpPr>
          <p:nvPr>
            <p:ph type="ftr" sz="quarter" idx="3"/>
          </p:nvPr>
        </p:nvSpPr>
        <p:spPr>
          <a:xfrm>
            <a:off x="4165600" y="6248400"/>
            <a:ext cx="3860800" cy="457200"/>
          </a:xfrm>
        </p:spPr>
        <p:txBody>
          <a:bodyPr/>
          <a:lstStyle>
            <a:lvl1pPr>
              <a:defRPr/>
            </a:lvl1pPr>
          </a:lstStyle>
          <a:p>
            <a:endParaRPr lang="tr-TR">
              <a:solidFill>
                <a:srgbClr val="000000"/>
              </a:solidFill>
            </a:endParaRPr>
          </a:p>
        </p:txBody>
      </p:sp>
      <p:sp>
        <p:nvSpPr>
          <p:cNvPr id="352263" name="Rectangle 7"/>
          <p:cNvSpPr>
            <a:spLocks noGrp="1" noChangeArrowheads="1"/>
          </p:cNvSpPr>
          <p:nvPr>
            <p:ph type="sldNum" sz="quarter" idx="4"/>
          </p:nvPr>
        </p:nvSpPr>
        <p:spPr>
          <a:xfrm>
            <a:off x="8737600" y="6248400"/>
            <a:ext cx="2540000" cy="457200"/>
          </a:xfrm>
        </p:spPr>
        <p:txBody>
          <a:bodyPr/>
          <a:lstStyle>
            <a:lvl1pPr>
              <a:defRPr/>
            </a:lvl1pPr>
          </a:lstStyle>
          <a:p>
            <a:fld id="{2A75BE45-6ABB-4BB8-8513-26E3AD66074C}" type="slidenum">
              <a:rPr lang="tr-TR">
                <a:solidFill>
                  <a:srgbClr val="000000"/>
                </a:solidFill>
              </a:rPr>
              <a:pPr/>
              <a:t>‹#›</a:t>
            </a:fld>
            <a:endParaRPr lang="tr-TR">
              <a:solidFill>
                <a:srgbClr val="000000"/>
              </a:solidFill>
            </a:endParaRPr>
          </a:p>
        </p:txBody>
      </p:sp>
      <p:grpSp>
        <p:nvGrpSpPr>
          <p:cNvPr id="352264" name="Group 8"/>
          <p:cNvGrpSpPr>
            <a:grpSpLocks/>
          </p:cNvGrpSpPr>
          <p:nvPr/>
        </p:nvGrpSpPr>
        <p:grpSpPr bwMode="auto">
          <a:xfrm>
            <a:off x="260351" y="234950"/>
            <a:ext cx="5050367" cy="1778000"/>
            <a:chOff x="123" y="148"/>
            <a:chExt cx="2386" cy="1120"/>
          </a:xfrm>
        </p:grpSpPr>
        <p:sp>
          <p:nvSpPr>
            <p:cNvPr id="352265" name="Freeform 9"/>
            <p:cNvSpPr>
              <a:spLocks/>
            </p:cNvSpPr>
            <p:nvPr userDrawn="1"/>
          </p:nvSpPr>
          <p:spPr bwMode="auto">
            <a:xfrm>
              <a:off x="177" y="177"/>
              <a:ext cx="2250" cy="1017"/>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66" name="Freeform 10"/>
            <p:cNvSpPr>
              <a:spLocks/>
            </p:cNvSpPr>
            <p:nvPr userDrawn="1"/>
          </p:nvSpPr>
          <p:spPr bwMode="auto">
            <a:xfrm>
              <a:off x="166" y="261"/>
              <a:ext cx="2244" cy="1007"/>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67" name="Freeform 11"/>
            <p:cNvSpPr>
              <a:spLocks/>
            </p:cNvSpPr>
            <p:nvPr userDrawn="1"/>
          </p:nvSpPr>
          <p:spPr bwMode="auto">
            <a:xfrm>
              <a:off x="474" y="344"/>
              <a:ext cx="1488" cy="919"/>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2268" name="Group 12"/>
            <p:cNvGrpSpPr>
              <a:grpSpLocks/>
            </p:cNvGrpSpPr>
            <p:nvPr userDrawn="1"/>
          </p:nvGrpSpPr>
          <p:grpSpPr bwMode="auto">
            <a:xfrm>
              <a:off x="123" y="148"/>
              <a:ext cx="2386" cy="1081"/>
              <a:chOff x="123" y="148"/>
              <a:chExt cx="2386" cy="1081"/>
            </a:xfrm>
          </p:grpSpPr>
          <p:sp>
            <p:nvSpPr>
              <p:cNvPr id="352269" name="Freeform 13"/>
              <p:cNvSpPr>
                <a:spLocks/>
              </p:cNvSpPr>
              <p:nvPr userDrawn="1"/>
            </p:nvSpPr>
            <p:spPr bwMode="auto">
              <a:xfrm>
                <a:off x="2005" y="934"/>
                <a:ext cx="212" cy="214"/>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0" name="Freeform 14"/>
              <p:cNvSpPr>
                <a:spLocks/>
              </p:cNvSpPr>
              <p:nvPr userDrawn="1"/>
            </p:nvSpPr>
            <p:spPr bwMode="auto">
              <a:xfrm>
                <a:off x="123" y="148"/>
                <a:ext cx="2386" cy="1081"/>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1" name="Freeform 15"/>
              <p:cNvSpPr>
                <a:spLocks/>
              </p:cNvSpPr>
              <p:nvPr userDrawn="1"/>
            </p:nvSpPr>
            <p:spPr bwMode="auto">
              <a:xfrm>
                <a:off x="324" y="158"/>
                <a:ext cx="1686" cy="614"/>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2" name="Freeform 16"/>
              <p:cNvSpPr>
                <a:spLocks/>
              </p:cNvSpPr>
              <p:nvPr userDrawn="1"/>
            </p:nvSpPr>
            <p:spPr bwMode="auto">
              <a:xfrm>
                <a:off x="409" y="251"/>
                <a:ext cx="227" cy="410"/>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3" name="Freeform 17"/>
              <p:cNvSpPr>
                <a:spLocks/>
              </p:cNvSpPr>
              <p:nvPr userDrawn="1"/>
            </p:nvSpPr>
            <p:spPr bwMode="auto">
              <a:xfrm>
                <a:off x="846" y="536"/>
                <a:ext cx="691" cy="364"/>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grpSp>
      <p:grpSp>
        <p:nvGrpSpPr>
          <p:cNvPr id="352274" name="Group 18"/>
          <p:cNvGrpSpPr>
            <a:grpSpLocks/>
          </p:cNvGrpSpPr>
          <p:nvPr/>
        </p:nvGrpSpPr>
        <p:grpSpPr bwMode="auto">
          <a:xfrm>
            <a:off x="10553700" y="4368801"/>
            <a:ext cx="990600" cy="1058863"/>
            <a:chOff x="4986" y="2752"/>
            <a:chExt cx="468" cy="667"/>
          </a:xfrm>
        </p:grpSpPr>
        <p:sp>
          <p:nvSpPr>
            <p:cNvPr id="352275" name="Freeform 19"/>
            <p:cNvSpPr>
              <a:spLocks/>
            </p:cNvSpPr>
            <p:nvPr userDrawn="1"/>
          </p:nvSpPr>
          <p:spPr bwMode="auto">
            <a:xfrm rot="7320404">
              <a:off x="4909" y="2936"/>
              <a:ext cx="629" cy="293"/>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6" name="Freeform 20"/>
            <p:cNvSpPr>
              <a:spLocks/>
            </p:cNvSpPr>
            <p:nvPr userDrawn="1"/>
          </p:nvSpPr>
          <p:spPr bwMode="auto">
            <a:xfrm rot="7320404">
              <a:off x="4893" y="2923"/>
              <a:ext cx="627" cy="290"/>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7" name="Freeform 21"/>
            <p:cNvSpPr>
              <a:spLocks/>
            </p:cNvSpPr>
            <p:nvPr userDrawn="1"/>
          </p:nvSpPr>
          <p:spPr bwMode="auto">
            <a:xfrm rot="7320404">
              <a:off x="5000" y="2912"/>
              <a:ext cx="416" cy="265"/>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2278" name="Group 22"/>
            <p:cNvGrpSpPr>
              <a:grpSpLocks/>
            </p:cNvGrpSpPr>
            <p:nvPr userDrawn="1"/>
          </p:nvGrpSpPr>
          <p:grpSpPr bwMode="auto">
            <a:xfrm>
              <a:off x="4986" y="2752"/>
              <a:ext cx="468" cy="667"/>
              <a:chOff x="4986" y="2752"/>
              <a:chExt cx="468" cy="667"/>
            </a:xfrm>
          </p:grpSpPr>
          <p:sp>
            <p:nvSpPr>
              <p:cNvPr id="352279" name="Freeform 23"/>
              <p:cNvSpPr>
                <a:spLocks/>
              </p:cNvSpPr>
              <p:nvPr userDrawn="1"/>
            </p:nvSpPr>
            <p:spPr bwMode="auto">
              <a:xfrm rot="7320404">
                <a:off x="4987" y="3190"/>
                <a:ext cx="59" cy="61"/>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80" name="Freeform 24"/>
              <p:cNvSpPr>
                <a:spLocks/>
              </p:cNvSpPr>
              <p:nvPr userDrawn="1"/>
            </p:nvSpPr>
            <p:spPr bwMode="auto">
              <a:xfrm rot="7320404">
                <a:off x="4887" y="2930"/>
                <a:ext cx="667" cy="311"/>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81" name="Freeform 25"/>
              <p:cNvSpPr>
                <a:spLocks/>
              </p:cNvSpPr>
              <p:nvPr userDrawn="1"/>
            </p:nvSpPr>
            <p:spPr bwMode="auto">
              <a:xfrm rot="7320404">
                <a:off x="5062" y="2997"/>
                <a:ext cx="472" cy="176"/>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82" name="Freeform 26"/>
              <p:cNvSpPr>
                <a:spLocks/>
              </p:cNvSpPr>
              <p:nvPr userDrawn="1"/>
            </p:nvSpPr>
            <p:spPr bwMode="auto">
              <a:xfrm rot="7320404">
                <a:off x="5363" y="2874"/>
                <a:ext cx="63" cy="118"/>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83" name="Freeform 27"/>
              <p:cNvSpPr>
                <a:spLocks/>
              </p:cNvSpPr>
              <p:nvPr userDrawn="1"/>
            </p:nvSpPr>
            <p:spPr bwMode="auto">
              <a:xfrm rot="7320404">
                <a:off x="5136" y="3000"/>
                <a:ext cx="193" cy="104"/>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grpSp>
      <p:sp>
        <p:nvSpPr>
          <p:cNvPr id="352284" name="Freeform 28"/>
          <p:cNvSpPr>
            <a:spLocks/>
          </p:cNvSpPr>
          <p:nvPr/>
        </p:nvSpPr>
        <p:spPr bwMode="auto">
          <a:xfrm>
            <a:off x="1202267" y="5054601"/>
            <a:ext cx="9076267" cy="728663"/>
          </a:xfrm>
          <a:custGeom>
            <a:avLst/>
            <a:gdLst>
              <a:gd name="T0" fmla="*/ 0 w 4288"/>
              <a:gd name="T1" fmla="*/ 0 h 459"/>
              <a:gd name="T2" fmla="*/ 816 w 4288"/>
              <a:gd name="T3" fmla="*/ 256 h 459"/>
              <a:gd name="T4" fmla="*/ 1560 w 4288"/>
              <a:gd name="T5" fmla="*/ 144 h 459"/>
              <a:gd name="T6" fmla="*/ 1856 w 4288"/>
              <a:gd name="T7" fmla="*/ 376 h 459"/>
              <a:gd name="T8" fmla="*/ 2344 w 4288"/>
              <a:gd name="T9" fmla="*/ 152 h 459"/>
              <a:gd name="T10" fmla="*/ 3536 w 4288"/>
              <a:gd name="T11" fmla="*/ 456 h 459"/>
              <a:gd name="T12" fmla="*/ 4288 w 4288"/>
              <a:gd name="T13" fmla="*/ 136 h 459"/>
            </a:gdLst>
            <a:ahLst/>
            <a:cxnLst>
              <a:cxn ang="0">
                <a:pos x="T0" y="T1"/>
              </a:cxn>
              <a:cxn ang="0">
                <a:pos x="T2" y="T3"/>
              </a:cxn>
              <a:cxn ang="0">
                <a:pos x="T4" y="T5"/>
              </a:cxn>
              <a:cxn ang="0">
                <a:pos x="T6" y="T7"/>
              </a:cxn>
              <a:cxn ang="0">
                <a:pos x="T8" y="T9"/>
              </a:cxn>
              <a:cxn ang="0">
                <a:pos x="T10" y="T11"/>
              </a:cxn>
              <a:cxn ang="0">
                <a:pos x="T12" y="T13"/>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sz="1800">
              <a:solidFill>
                <a:srgbClr val="000000"/>
              </a:solidFill>
            </a:endParaRPr>
          </a:p>
        </p:txBody>
      </p:sp>
      <p:sp>
        <p:nvSpPr>
          <p:cNvPr id="352285" name="Freeform 29"/>
          <p:cNvSpPr>
            <a:spLocks/>
          </p:cNvSpPr>
          <p:nvPr/>
        </p:nvSpPr>
        <p:spPr bwMode="auto">
          <a:xfrm>
            <a:off x="5435600" y="1930400"/>
            <a:ext cx="1185333" cy="381000"/>
          </a:xfrm>
          <a:custGeom>
            <a:avLst/>
            <a:gdLst>
              <a:gd name="T0" fmla="*/ 0 w 560"/>
              <a:gd name="T1" fmla="*/ 32 h 240"/>
              <a:gd name="T2" fmla="*/ 280 w 560"/>
              <a:gd name="T3" fmla="*/ 144 h 240"/>
              <a:gd name="T4" fmla="*/ 448 w 560"/>
              <a:gd name="T5" fmla="*/ 16 h 240"/>
              <a:gd name="T6" fmla="*/ 560 w 560"/>
              <a:gd name="T7" fmla="*/ 240 h 240"/>
            </a:gdLst>
            <a:ahLst/>
            <a:cxnLst>
              <a:cxn ang="0">
                <a:pos x="T0" y="T1"/>
              </a:cxn>
              <a:cxn ang="0">
                <a:pos x="T2" y="T3"/>
              </a:cxn>
              <a:cxn ang="0">
                <a:pos x="T4" y="T5"/>
              </a:cxn>
              <a:cxn ang="0">
                <a:pos x="T6" y="T7"/>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sz="1800">
              <a:solidFill>
                <a:srgbClr val="000000"/>
              </a:solidFill>
            </a:endParaRPr>
          </a:p>
        </p:txBody>
      </p:sp>
    </p:spTree>
    <p:extLst>
      <p:ext uri="{BB962C8B-B14F-4D97-AF65-F5344CB8AC3E}">
        <p14:creationId xmlns:p14="http://schemas.microsoft.com/office/powerpoint/2010/main" val="42604738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04767EA4-3EFC-4898-88BB-927F0C986AF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034616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71A7A862-41BE-460C-B3FB-77FA8A5D2911}"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490728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914400" y="1828800"/>
            <a:ext cx="50292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46800" y="1828800"/>
            <a:ext cx="50292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BD7AF4D3-FF42-4CA1-845E-E98AC243FEC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8213201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solidFill>
                <a:srgbClr val="000000"/>
              </a:solidFill>
            </a:endParaRPr>
          </a:p>
        </p:txBody>
      </p:sp>
      <p:sp>
        <p:nvSpPr>
          <p:cNvPr id="8" name="Altbilgi Yer Tutucusu 7"/>
          <p:cNvSpPr>
            <a:spLocks noGrp="1"/>
          </p:cNvSpPr>
          <p:nvPr>
            <p:ph type="ftr" sz="quarter" idx="11"/>
          </p:nvPr>
        </p:nvSpPr>
        <p:spPr/>
        <p:txBody>
          <a:bodyPr/>
          <a:lstStyle>
            <a:lvl1pPr>
              <a:defRPr/>
            </a:lvl1pPr>
          </a:lstStyle>
          <a:p>
            <a:endParaRPr lang="tr-TR">
              <a:solidFill>
                <a:srgbClr val="000000"/>
              </a:solidFill>
            </a:endParaRPr>
          </a:p>
        </p:txBody>
      </p:sp>
      <p:sp>
        <p:nvSpPr>
          <p:cNvPr id="9" name="Slayt Numarası Yer Tutucusu 8"/>
          <p:cNvSpPr>
            <a:spLocks noGrp="1"/>
          </p:cNvSpPr>
          <p:nvPr>
            <p:ph type="sldNum" sz="quarter" idx="12"/>
          </p:nvPr>
        </p:nvSpPr>
        <p:spPr/>
        <p:txBody>
          <a:bodyPr/>
          <a:lstStyle>
            <a:lvl1pPr>
              <a:defRPr/>
            </a:lvl1pPr>
          </a:lstStyle>
          <a:p>
            <a:fld id="{83601649-CC9E-40D6-BE39-9E44B65FE71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056100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18200B2F-BDED-42C0-B509-71D8C85C9AEA}"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9765869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solidFill>
                <a:srgbClr val="000000"/>
              </a:solidFill>
            </a:endParaRPr>
          </a:p>
        </p:txBody>
      </p:sp>
      <p:sp>
        <p:nvSpPr>
          <p:cNvPr id="4" name="Altbilgi Yer Tutucusu 3"/>
          <p:cNvSpPr>
            <a:spLocks noGrp="1"/>
          </p:cNvSpPr>
          <p:nvPr>
            <p:ph type="ftr" sz="quarter" idx="11"/>
          </p:nvPr>
        </p:nvSpPr>
        <p:spPr/>
        <p:txBody>
          <a:bodyPr/>
          <a:lstStyle>
            <a:lvl1pPr>
              <a:defRPr/>
            </a:lvl1pPr>
          </a:lstStyle>
          <a:p>
            <a:endParaRPr lang="tr-TR">
              <a:solidFill>
                <a:srgbClr val="000000"/>
              </a:solidFill>
            </a:endParaRPr>
          </a:p>
        </p:txBody>
      </p:sp>
      <p:sp>
        <p:nvSpPr>
          <p:cNvPr id="5" name="Slayt Numarası Yer Tutucusu 4"/>
          <p:cNvSpPr>
            <a:spLocks noGrp="1"/>
          </p:cNvSpPr>
          <p:nvPr>
            <p:ph type="sldNum" sz="quarter" idx="12"/>
          </p:nvPr>
        </p:nvSpPr>
        <p:spPr/>
        <p:txBody>
          <a:bodyPr/>
          <a:lstStyle>
            <a:lvl1pPr>
              <a:defRPr/>
            </a:lvl1pPr>
          </a:lstStyle>
          <a:p>
            <a:fld id="{FDCB2875-6FEC-4451-92BD-6E8AA0E8484C}"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1500813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solidFill>
                <a:srgbClr val="000000"/>
              </a:solidFill>
            </a:endParaRPr>
          </a:p>
        </p:txBody>
      </p:sp>
      <p:sp>
        <p:nvSpPr>
          <p:cNvPr id="3" name="Altbilgi Yer Tutucusu 2"/>
          <p:cNvSpPr>
            <a:spLocks noGrp="1"/>
          </p:cNvSpPr>
          <p:nvPr>
            <p:ph type="ftr" sz="quarter" idx="11"/>
          </p:nvPr>
        </p:nvSpPr>
        <p:spPr/>
        <p:txBody>
          <a:bodyPr/>
          <a:lstStyle>
            <a:lvl1pPr>
              <a:defRPr/>
            </a:lvl1pPr>
          </a:lstStyle>
          <a:p>
            <a:endParaRPr lang="tr-TR">
              <a:solidFill>
                <a:srgbClr val="000000"/>
              </a:solidFill>
            </a:endParaRPr>
          </a:p>
        </p:txBody>
      </p:sp>
      <p:sp>
        <p:nvSpPr>
          <p:cNvPr id="4" name="Slayt Numarası Yer Tutucusu 3"/>
          <p:cNvSpPr>
            <a:spLocks noGrp="1"/>
          </p:cNvSpPr>
          <p:nvPr>
            <p:ph type="sldNum" sz="quarter" idx="12"/>
          </p:nvPr>
        </p:nvSpPr>
        <p:spPr/>
        <p:txBody>
          <a:bodyPr/>
          <a:lstStyle>
            <a:lvl1pPr>
              <a:defRPr/>
            </a:lvl1pPr>
          </a:lstStyle>
          <a:p>
            <a:fld id="{1E7D6B4C-80DD-4E54-9525-9A1D35864AB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4508725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948D80E8-AC22-41E8-B691-7E8C0FBE71CF}"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1518580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7E747AD9-BF38-4897-B7CB-90AB20646B2B}"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2123218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AE6BD897-68D0-4038-8F9F-6734847D7E3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0198113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610600" y="152400"/>
            <a:ext cx="2565400" cy="53340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914400" y="152400"/>
            <a:ext cx="7493000" cy="53340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12C5D26F-03AC-48D2-925F-25F7B9FC8C49}"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699422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AB61392E-D1CA-4AD5-BFE7-DD7BE1B716D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227005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D66A9187-92E9-4823-950D-F1ACD695053F}"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996257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solidFill>
                <a:srgbClr val="000000"/>
              </a:solidFill>
            </a:endParaRPr>
          </a:p>
        </p:txBody>
      </p:sp>
      <p:sp>
        <p:nvSpPr>
          <p:cNvPr id="8" name="Altbilgi Yer Tutucusu 7"/>
          <p:cNvSpPr>
            <a:spLocks noGrp="1"/>
          </p:cNvSpPr>
          <p:nvPr>
            <p:ph type="ftr" sz="quarter" idx="11"/>
          </p:nvPr>
        </p:nvSpPr>
        <p:spPr/>
        <p:txBody>
          <a:bodyPr/>
          <a:lstStyle>
            <a:lvl1pPr>
              <a:defRPr/>
            </a:lvl1pPr>
          </a:lstStyle>
          <a:p>
            <a:endParaRPr lang="tr-TR">
              <a:solidFill>
                <a:srgbClr val="000000"/>
              </a:solidFill>
            </a:endParaRPr>
          </a:p>
        </p:txBody>
      </p:sp>
      <p:sp>
        <p:nvSpPr>
          <p:cNvPr id="9" name="Slayt Numarası Yer Tutucusu 8"/>
          <p:cNvSpPr>
            <a:spLocks noGrp="1"/>
          </p:cNvSpPr>
          <p:nvPr>
            <p:ph type="sldNum" sz="quarter" idx="12"/>
          </p:nvPr>
        </p:nvSpPr>
        <p:spPr/>
        <p:txBody>
          <a:bodyPr/>
          <a:lstStyle>
            <a:lvl1pPr>
              <a:defRPr/>
            </a:lvl1pPr>
          </a:lstStyle>
          <a:p>
            <a:fld id="{F4B91E39-4DC0-48C2-AB0A-F03FA6C4289D}"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7972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solidFill>
                <a:srgbClr val="000000"/>
              </a:solidFill>
            </a:endParaRPr>
          </a:p>
        </p:txBody>
      </p:sp>
      <p:sp>
        <p:nvSpPr>
          <p:cNvPr id="4" name="Altbilgi Yer Tutucusu 3"/>
          <p:cNvSpPr>
            <a:spLocks noGrp="1"/>
          </p:cNvSpPr>
          <p:nvPr>
            <p:ph type="ftr" sz="quarter" idx="11"/>
          </p:nvPr>
        </p:nvSpPr>
        <p:spPr/>
        <p:txBody>
          <a:bodyPr/>
          <a:lstStyle>
            <a:lvl1pPr>
              <a:defRPr/>
            </a:lvl1pPr>
          </a:lstStyle>
          <a:p>
            <a:endParaRPr lang="tr-TR">
              <a:solidFill>
                <a:srgbClr val="000000"/>
              </a:solidFill>
            </a:endParaRPr>
          </a:p>
        </p:txBody>
      </p:sp>
      <p:sp>
        <p:nvSpPr>
          <p:cNvPr id="5" name="Slayt Numarası Yer Tutucusu 4"/>
          <p:cNvSpPr>
            <a:spLocks noGrp="1"/>
          </p:cNvSpPr>
          <p:nvPr>
            <p:ph type="sldNum" sz="quarter" idx="12"/>
          </p:nvPr>
        </p:nvSpPr>
        <p:spPr/>
        <p:txBody>
          <a:bodyPr/>
          <a:lstStyle>
            <a:lvl1pPr>
              <a:defRPr/>
            </a:lvl1pPr>
          </a:lstStyle>
          <a:p>
            <a:fld id="{166C4768-2674-4DED-B737-5A9963E1D0A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531287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solidFill>
                <a:srgbClr val="000000"/>
              </a:solidFill>
            </a:endParaRPr>
          </a:p>
        </p:txBody>
      </p:sp>
      <p:sp>
        <p:nvSpPr>
          <p:cNvPr id="3" name="Altbilgi Yer Tutucusu 2"/>
          <p:cNvSpPr>
            <a:spLocks noGrp="1"/>
          </p:cNvSpPr>
          <p:nvPr>
            <p:ph type="ftr" sz="quarter" idx="11"/>
          </p:nvPr>
        </p:nvSpPr>
        <p:spPr/>
        <p:txBody>
          <a:bodyPr/>
          <a:lstStyle>
            <a:lvl1pPr>
              <a:defRPr/>
            </a:lvl1pPr>
          </a:lstStyle>
          <a:p>
            <a:endParaRPr lang="tr-TR">
              <a:solidFill>
                <a:srgbClr val="000000"/>
              </a:solidFill>
            </a:endParaRPr>
          </a:p>
        </p:txBody>
      </p:sp>
      <p:sp>
        <p:nvSpPr>
          <p:cNvPr id="4" name="Slayt Numarası Yer Tutucusu 3"/>
          <p:cNvSpPr>
            <a:spLocks noGrp="1"/>
          </p:cNvSpPr>
          <p:nvPr>
            <p:ph type="sldNum" sz="quarter" idx="12"/>
          </p:nvPr>
        </p:nvSpPr>
        <p:spPr/>
        <p:txBody>
          <a:bodyPr/>
          <a:lstStyle>
            <a:lvl1pPr>
              <a:defRPr/>
            </a:lvl1pPr>
          </a:lstStyle>
          <a:p>
            <a:fld id="{CCB6A623-B964-423E-9835-74455C4388B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411136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B96D517C-8416-45DA-A55B-31656458B5D6}"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477582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ED3D4147-D448-4ADF-A6FA-4E6A4783E831}"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355382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tr-TR">
              <a:solidFill>
                <a:srgbClr val="000000"/>
              </a:solidFill>
            </a:endParaRPr>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tr-TR">
              <a:solidFill>
                <a:srgbClr val="000000"/>
              </a:solidFill>
            </a:endParaRPr>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401E72F1-CBFD-43F4-911C-A0CCDA209D01}" type="slidenum">
              <a:rPr lang="tr-TR">
                <a:solidFill>
                  <a:srgbClr val="000000"/>
                </a:solidFill>
              </a:rPr>
              <a:pPr fontAlgn="base">
                <a:spcBef>
                  <a:spcPct val="0"/>
                </a:spcBef>
                <a:spcAft>
                  <a:spcPct val="0"/>
                </a:spcAft>
              </a:pPr>
              <a:t>‹#›</a:t>
            </a:fld>
            <a:endParaRPr lang="tr-TR">
              <a:solidFill>
                <a:srgbClr val="000000"/>
              </a:solidFill>
            </a:endParaRPr>
          </a:p>
        </p:txBody>
      </p:sp>
    </p:spTree>
    <p:extLst>
      <p:ext uri="{BB962C8B-B14F-4D97-AF65-F5344CB8AC3E}">
        <p14:creationId xmlns:p14="http://schemas.microsoft.com/office/powerpoint/2010/main" val="1590033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anose="02020603050405020304" pitchFamily="18" charset="0"/>
        </a:defRPr>
      </a:lvl2pPr>
      <a:lvl3pPr algn="ctr" rtl="0" fontAlgn="base">
        <a:spcBef>
          <a:spcPct val="0"/>
        </a:spcBef>
        <a:spcAft>
          <a:spcPct val="0"/>
        </a:spcAft>
        <a:defRPr sz="4400">
          <a:solidFill>
            <a:schemeClr val="tx2"/>
          </a:solidFill>
          <a:latin typeface="Times New Roman" panose="02020603050405020304" pitchFamily="18" charset="0"/>
        </a:defRPr>
      </a:lvl3pPr>
      <a:lvl4pPr algn="ctr" rtl="0" fontAlgn="base">
        <a:spcBef>
          <a:spcPct val="0"/>
        </a:spcBef>
        <a:spcAft>
          <a:spcPct val="0"/>
        </a:spcAft>
        <a:defRPr sz="4400">
          <a:solidFill>
            <a:schemeClr val="tx2"/>
          </a:solidFill>
          <a:latin typeface="Times New Roman" panose="02020603050405020304" pitchFamily="18" charset="0"/>
        </a:defRPr>
      </a:lvl4pPr>
      <a:lvl5pPr algn="ctr" rtl="0" fontAlgn="base">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1234" name="Freeform 2"/>
          <p:cNvSpPr>
            <a:spLocks/>
          </p:cNvSpPr>
          <p:nvPr/>
        </p:nvSpPr>
        <p:spPr bwMode="auto">
          <a:xfrm rot="-3172564">
            <a:off x="10564284" y="-362479"/>
            <a:ext cx="1162050" cy="2779183"/>
          </a:xfrm>
          <a:custGeom>
            <a:avLst/>
            <a:gdLst>
              <a:gd name="T0" fmla="*/ 2903 w 2903"/>
              <a:gd name="T1" fmla="*/ 433 h 3686"/>
              <a:gd name="T2" fmla="*/ 2565 w 2903"/>
              <a:gd name="T3" fmla="*/ 80 h 3686"/>
              <a:gd name="T4" fmla="*/ 2241 w 2903"/>
              <a:gd name="T5" fmla="*/ 0 h 3686"/>
              <a:gd name="T6" fmla="*/ 110 w 2903"/>
              <a:gd name="T7" fmla="*/ 2811 h 3686"/>
              <a:gd name="T8" fmla="*/ 110 w 2903"/>
              <a:gd name="T9" fmla="*/ 3228 h 3686"/>
              <a:gd name="T10" fmla="*/ 0 w 2903"/>
              <a:gd name="T11" fmla="*/ 3631 h 3686"/>
              <a:gd name="T12" fmla="*/ 72 w 2903"/>
              <a:gd name="T13" fmla="*/ 3686 h 3686"/>
              <a:gd name="T14" fmla="*/ 441 w 2903"/>
              <a:gd name="T15" fmla="*/ 3355 h 3686"/>
              <a:gd name="T16" fmla="*/ 740 w 2903"/>
              <a:gd name="T17" fmla="*/ 3228 h 3686"/>
              <a:gd name="T18" fmla="*/ 2903 w 2903"/>
              <a:gd name="T19" fmla="*/ 433 h 3686"/>
              <a:gd name="T20" fmla="*/ 2903 w 2903"/>
              <a:gd name="T21" fmla="*/ 433 h 3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35" name="Rectangle 3"/>
          <p:cNvSpPr>
            <a:spLocks noGrp="1" noChangeArrowheads="1"/>
          </p:cNvSpPr>
          <p:nvPr>
            <p:ph type="title"/>
          </p:nvPr>
        </p:nvSpPr>
        <p:spPr bwMode="auto">
          <a:xfrm>
            <a:off x="914400" y="152400"/>
            <a:ext cx="9160933"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tr-TR" smtClean="0"/>
              <a:t>Asıl başlık stili için tıklatın</a:t>
            </a:r>
          </a:p>
        </p:txBody>
      </p:sp>
      <p:sp>
        <p:nvSpPr>
          <p:cNvPr id="351236" name="Rectangle 4"/>
          <p:cNvSpPr>
            <a:spLocks noGrp="1" noChangeArrowheads="1"/>
          </p:cNvSpPr>
          <p:nvPr>
            <p:ph type="body" idx="1"/>
          </p:nvPr>
        </p:nvSpPr>
        <p:spPr bwMode="auto">
          <a:xfrm>
            <a:off x="914400" y="1828800"/>
            <a:ext cx="10261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351237" name="Rectangle 5"/>
          <p:cNvSpPr>
            <a:spLocks noGrp="1" noChangeArrowheads="1"/>
          </p:cNvSpPr>
          <p:nvPr>
            <p:ph type="dt" sz="half" idx="2"/>
          </p:nvPr>
        </p:nvSpPr>
        <p:spPr bwMode="auto">
          <a:xfrm>
            <a:off x="1828800" y="6248400"/>
            <a:ext cx="254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tr-TR">
              <a:solidFill>
                <a:srgbClr val="000000"/>
              </a:solidFill>
            </a:endParaRPr>
          </a:p>
        </p:txBody>
      </p:sp>
      <p:sp>
        <p:nvSpPr>
          <p:cNvPr id="351238" name="Rectangle 6"/>
          <p:cNvSpPr>
            <a:spLocks noGrp="1" noChangeArrowheads="1"/>
          </p:cNvSpPr>
          <p:nvPr>
            <p:ph type="ftr" sz="quarter" idx="3"/>
          </p:nvPr>
        </p:nvSpPr>
        <p:spPr bwMode="auto">
          <a:xfrm>
            <a:off x="4741333" y="6248400"/>
            <a:ext cx="386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tr-TR">
              <a:solidFill>
                <a:srgbClr val="000000"/>
              </a:solidFill>
            </a:endParaRPr>
          </a:p>
        </p:txBody>
      </p:sp>
      <p:sp>
        <p:nvSpPr>
          <p:cNvPr id="351239" name="Rectangle 7"/>
          <p:cNvSpPr>
            <a:spLocks noGrp="1" noChangeArrowheads="1"/>
          </p:cNvSpPr>
          <p:nvPr>
            <p:ph type="sldNum" sz="quarter" idx="4"/>
          </p:nvPr>
        </p:nvSpPr>
        <p:spPr bwMode="auto">
          <a:xfrm>
            <a:off x="8957733" y="6248400"/>
            <a:ext cx="254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509EAB99-C2F2-4C58-8787-FBBA8F703067}" type="slidenum">
              <a:rPr lang="tr-TR">
                <a:solidFill>
                  <a:srgbClr val="000000"/>
                </a:solidFill>
              </a:rPr>
              <a:pPr fontAlgn="base">
                <a:spcBef>
                  <a:spcPct val="0"/>
                </a:spcBef>
                <a:spcAft>
                  <a:spcPct val="0"/>
                </a:spcAft>
              </a:pPr>
              <a:t>‹#›</a:t>
            </a:fld>
            <a:endParaRPr lang="tr-TR">
              <a:solidFill>
                <a:srgbClr val="000000"/>
              </a:solidFill>
            </a:endParaRPr>
          </a:p>
        </p:txBody>
      </p:sp>
      <p:sp>
        <p:nvSpPr>
          <p:cNvPr id="351240" name="Freeform 8"/>
          <p:cNvSpPr>
            <a:spLocks/>
          </p:cNvSpPr>
          <p:nvPr/>
        </p:nvSpPr>
        <p:spPr bwMode="auto">
          <a:xfrm rot="-3172564">
            <a:off x="10681230" y="-324907"/>
            <a:ext cx="1165225" cy="2796116"/>
          </a:xfrm>
          <a:custGeom>
            <a:avLst/>
            <a:gdLst>
              <a:gd name="T0" fmla="*/ 2293 w 2911"/>
              <a:gd name="T1" fmla="*/ 0 h 3703"/>
              <a:gd name="T2" fmla="*/ 130 w 2911"/>
              <a:gd name="T3" fmla="*/ 2835 h 3703"/>
              <a:gd name="T4" fmla="*/ 131 w 2911"/>
              <a:gd name="T5" fmla="*/ 3201 h 3703"/>
              <a:gd name="T6" fmla="*/ 0 w 2911"/>
              <a:gd name="T7" fmla="*/ 3633 h 3703"/>
              <a:gd name="T8" fmla="*/ 50 w 2911"/>
              <a:gd name="T9" fmla="*/ 3703 h 3703"/>
              <a:gd name="T10" fmla="*/ 422 w 2911"/>
              <a:gd name="T11" fmla="*/ 3352 h 3703"/>
              <a:gd name="T12" fmla="*/ 763 w 2911"/>
              <a:gd name="T13" fmla="*/ 3220 h 3703"/>
              <a:gd name="T14" fmla="*/ 2911 w 2911"/>
              <a:gd name="T15" fmla="*/ 428 h 3703"/>
              <a:gd name="T16" fmla="*/ 2589 w 2911"/>
              <a:gd name="T17" fmla="*/ 96 h 3703"/>
              <a:gd name="T18" fmla="*/ 2293 w 2911"/>
              <a:gd name="T19" fmla="*/ 0 h 3703"/>
              <a:gd name="T20" fmla="*/ 2293 w 2911"/>
              <a:gd name="T21" fmla="*/ 0 h 37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1" name="Freeform 9"/>
          <p:cNvSpPr>
            <a:spLocks/>
          </p:cNvSpPr>
          <p:nvPr/>
        </p:nvSpPr>
        <p:spPr bwMode="auto">
          <a:xfrm rot="-3172564">
            <a:off x="10612439" y="-69849"/>
            <a:ext cx="1025525" cy="2095500"/>
          </a:xfrm>
          <a:custGeom>
            <a:avLst/>
            <a:gdLst>
              <a:gd name="T0" fmla="*/ 0 w 2561"/>
              <a:gd name="T1" fmla="*/ 2485 h 2777"/>
              <a:gd name="T2" fmla="*/ 432 w 2561"/>
              <a:gd name="T3" fmla="*/ 2553 h 2777"/>
              <a:gd name="T4" fmla="*/ 736 w 2561"/>
              <a:gd name="T5" fmla="*/ 2777 h 2777"/>
              <a:gd name="T6" fmla="*/ 2561 w 2561"/>
              <a:gd name="T7" fmla="*/ 399 h 2777"/>
              <a:gd name="T8" fmla="*/ 2118 w 2561"/>
              <a:gd name="T9" fmla="*/ 82 h 2777"/>
              <a:gd name="T10" fmla="*/ 1898 w 2561"/>
              <a:gd name="T11" fmla="*/ 0 h 2777"/>
              <a:gd name="T12" fmla="*/ 0 w 2561"/>
              <a:gd name="T13" fmla="*/ 2485 h 2777"/>
              <a:gd name="T14" fmla="*/ 0 w 2561"/>
              <a:gd name="T15" fmla="*/ 2485 h 27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1242" name="Group 10"/>
          <p:cNvGrpSpPr>
            <a:grpSpLocks/>
          </p:cNvGrpSpPr>
          <p:nvPr/>
        </p:nvGrpSpPr>
        <p:grpSpPr bwMode="auto">
          <a:xfrm>
            <a:off x="10584" y="5540375"/>
            <a:ext cx="2379133" cy="1246188"/>
            <a:chOff x="5" y="3490"/>
            <a:chExt cx="1124" cy="785"/>
          </a:xfrm>
        </p:grpSpPr>
        <p:sp>
          <p:nvSpPr>
            <p:cNvPr id="351243" name="Freeform 11"/>
            <p:cNvSpPr>
              <a:spLocks/>
            </p:cNvSpPr>
            <p:nvPr userDrawn="1"/>
          </p:nvSpPr>
          <p:spPr bwMode="auto">
            <a:xfrm>
              <a:off x="24" y="3505"/>
              <a:ext cx="1089" cy="649"/>
            </a:xfrm>
            <a:custGeom>
              <a:avLst/>
              <a:gdLst>
                <a:gd name="T0" fmla="*/ 1587 w 2177"/>
                <a:gd name="T1" fmla="*/ 1260 h 1298"/>
                <a:gd name="T2" fmla="*/ 1420 w 2177"/>
                <a:gd name="T3" fmla="*/ 1106 h 1298"/>
                <a:gd name="T4" fmla="*/ 1331 w 2177"/>
                <a:gd name="T5" fmla="*/ 477 h 1298"/>
                <a:gd name="T6" fmla="*/ 2139 w 2177"/>
                <a:gd name="T7" fmla="*/ 330 h 1298"/>
                <a:gd name="T8" fmla="*/ 2177 w 2177"/>
                <a:gd name="T9" fmla="*/ 203 h 1298"/>
                <a:gd name="T10" fmla="*/ 2099 w 2177"/>
                <a:gd name="T11" fmla="*/ 100 h 1298"/>
                <a:gd name="T12" fmla="*/ 1276 w 2177"/>
                <a:gd name="T13" fmla="*/ 211 h 1298"/>
                <a:gd name="T14" fmla="*/ 1219 w 2177"/>
                <a:gd name="T15" fmla="*/ 32 h 1298"/>
                <a:gd name="T16" fmla="*/ 1085 w 2177"/>
                <a:gd name="T17" fmla="*/ 0 h 1298"/>
                <a:gd name="T18" fmla="*/ 958 w 2177"/>
                <a:gd name="T19" fmla="*/ 28 h 1298"/>
                <a:gd name="T20" fmla="*/ 888 w 2177"/>
                <a:gd name="T21" fmla="*/ 106 h 1298"/>
                <a:gd name="T22" fmla="*/ 937 w 2177"/>
                <a:gd name="T23" fmla="*/ 285 h 1298"/>
                <a:gd name="T24" fmla="*/ 660 w 2177"/>
                <a:gd name="T25" fmla="*/ 441 h 1298"/>
                <a:gd name="T26" fmla="*/ 983 w 2177"/>
                <a:gd name="T27" fmla="*/ 473 h 1298"/>
                <a:gd name="T28" fmla="*/ 1112 w 2177"/>
                <a:gd name="T29" fmla="*/ 889 h 1298"/>
                <a:gd name="T30" fmla="*/ 141 w 2177"/>
                <a:gd name="T31" fmla="*/ 469 h 1298"/>
                <a:gd name="T32" fmla="*/ 46 w 2177"/>
                <a:gd name="T33" fmla="*/ 509 h 1298"/>
                <a:gd name="T34" fmla="*/ 0 w 2177"/>
                <a:gd name="T35" fmla="*/ 636 h 1298"/>
                <a:gd name="T36" fmla="*/ 55 w 2177"/>
                <a:gd name="T37" fmla="*/ 779 h 1298"/>
                <a:gd name="T38" fmla="*/ 1139 w 2177"/>
                <a:gd name="T39" fmla="*/ 1288 h 1298"/>
                <a:gd name="T40" fmla="*/ 1378 w 2177"/>
                <a:gd name="T41" fmla="*/ 1256 h 1298"/>
                <a:gd name="T42" fmla="*/ 1570 w 2177"/>
                <a:gd name="T43" fmla="*/ 1298 h 1298"/>
                <a:gd name="T44" fmla="*/ 1587 w 2177"/>
                <a:gd name="T45" fmla="*/ 1260 h 1298"/>
                <a:gd name="T46" fmla="*/ 1587 w 2177"/>
                <a:gd name="T47" fmla="*/ 1260 h 1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4" name="Freeform 12"/>
            <p:cNvSpPr>
              <a:spLocks/>
            </p:cNvSpPr>
            <p:nvPr userDrawn="1"/>
          </p:nvSpPr>
          <p:spPr bwMode="auto">
            <a:xfrm>
              <a:off x="1022" y="3582"/>
              <a:ext cx="71" cy="129"/>
            </a:xfrm>
            <a:custGeom>
              <a:avLst/>
              <a:gdLst>
                <a:gd name="T0" fmla="*/ 0 w 143"/>
                <a:gd name="T1" fmla="*/ 7 h 258"/>
                <a:gd name="T2" fmla="*/ 120 w 143"/>
                <a:gd name="T3" fmla="*/ 0 h 258"/>
                <a:gd name="T4" fmla="*/ 143 w 143"/>
                <a:gd name="T5" fmla="*/ 233 h 258"/>
                <a:gd name="T6" fmla="*/ 8 w 143"/>
                <a:gd name="T7" fmla="*/ 258 h 258"/>
                <a:gd name="T8" fmla="*/ 0 w 143"/>
                <a:gd name="T9" fmla="*/ 7 h 258"/>
                <a:gd name="T10" fmla="*/ 0 w 143"/>
                <a:gd name="T11" fmla="*/ 7 h 258"/>
              </a:gdLst>
              <a:ahLst/>
              <a:cxnLst>
                <a:cxn ang="0">
                  <a:pos x="T0" y="T1"/>
                </a:cxn>
                <a:cxn ang="0">
                  <a:pos x="T2" y="T3"/>
                </a:cxn>
                <a:cxn ang="0">
                  <a:pos x="T4" y="T5"/>
                </a:cxn>
                <a:cxn ang="0">
                  <a:pos x="T6" y="T7"/>
                </a:cxn>
                <a:cxn ang="0">
                  <a:pos x="T8" y="T9"/>
                </a:cxn>
                <a:cxn ang="0">
                  <a:pos x="T10" y="T11"/>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5" name="Freeform 13"/>
            <p:cNvSpPr>
              <a:spLocks/>
            </p:cNvSpPr>
            <p:nvPr userDrawn="1"/>
          </p:nvSpPr>
          <p:spPr bwMode="auto">
            <a:xfrm>
              <a:off x="20" y="3774"/>
              <a:ext cx="792" cy="410"/>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6" name="Freeform 14"/>
            <p:cNvSpPr>
              <a:spLocks/>
            </p:cNvSpPr>
            <p:nvPr userDrawn="1"/>
          </p:nvSpPr>
          <p:spPr bwMode="auto">
            <a:xfrm>
              <a:off x="129" y="3808"/>
              <a:ext cx="525" cy="374"/>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7" name="Freeform 15"/>
            <p:cNvSpPr>
              <a:spLocks/>
            </p:cNvSpPr>
            <p:nvPr userDrawn="1"/>
          </p:nvSpPr>
          <p:spPr bwMode="auto">
            <a:xfrm>
              <a:off x="485" y="3532"/>
              <a:ext cx="135" cy="121"/>
            </a:xfrm>
            <a:custGeom>
              <a:avLst/>
              <a:gdLst>
                <a:gd name="T0" fmla="*/ 0 w 272"/>
                <a:gd name="T1" fmla="*/ 28 h 241"/>
                <a:gd name="T2" fmla="*/ 160 w 272"/>
                <a:gd name="T3" fmla="*/ 0 h 241"/>
                <a:gd name="T4" fmla="*/ 251 w 272"/>
                <a:gd name="T5" fmla="*/ 36 h 241"/>
                <a:gd name="T6" fmla="*/ 272 w 272"/>
                <a:gd name="T7" fmla="*/ 139 h 241"/>
                <a:gd name="T8" fmla="*/ 164 w 272"/>
                <a:gd name="T9" fmla="*/ 146 h 241"/>
                <a:gd name="T10" fmla="*/ 32 w 272"/>
                <a:gd name="T11" fmla="*/ 241 h 241"/>
                <a:gd name="T12" fmla="*/ 0 w 272"/>
                <a:gd name="T13" fmla="*/ 28 h 241"/>
                <a:gd name="T14" fmla="*/ 0 w 272"/>
                <a:gd name="T15" fmla="*/ 28 h 2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8" name="Freeform 16"/>
            <p:cNvSpPr>
              <a:spLocks/>
            </p:cNvSpPr>
            <p:nvPr userDrawn="1"/>
          </p:nvSpPr>
          <p:spPr bwMode="auto">
            <a:xfrm>
              <a:off x="641" y="4163"/>
              <a:ext cx="76" cy="112"/>
            </a:xfrm>
            <a:custGeom>
              <a:avLst/>
              <a:gdLst>
                <a:gd name="T0" fmla="*/ 152 w 152"/>
                <a:gd name="T1" fmla="*/ 4 h 224"/>
                <a:gd name="T2" fmla="*/ 152 w 152"/>
                <a:gd name="T3" fmla="*/ 224 h 224"/>
                <a:gd name="T4" fmla="*/ 0 w 152"/>
                <a:gd name="T5" fmla="*/ 8 h 224"/>
                <a:gd name="T6" fmla="*/ 72 w 152"/>
                <a:gd name="T7" fmla="*/ 0 h 224"/>
                <a:gd name="T8" fmla="*/ 152 w 152"/>
                <a:gd name="T9" fmla="*/ 4 h 224"/>
                <a:gd name="T10" fmla="*/ 152 w 152"/>
                <a:gd name="T11" fmla="*/ 4 h 224"/>
              </a:gdLst>
              <a:ahLst/>
              <a:cxnLst>
                <a:cxn ang="0">
                  <a:pos x="T0" y="T1"/>
                </a:cxn>
                <a:cxn ang="0">
                  <a:pos x="T2" y="T3"/>
                </a:cxn>
                <a:cxn ang="0">
                  <a:pos x="T4" y="T5"/>
                </a:cxn>
                <a:cxn ang="0">
                  <a:pos x="T6" y="T7"/>
                </a:cxn>
                <a:cxn ang="0">
                  <a:pos x="T8" y="T9"/>
                </a:cxn>
                <a:cxn ang="0">
                  <a:pos x="T10" y="T11"/>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9" name="Freeform 17"/>
            <p:cNvSpPr>
              <a:spLocks/>
            </p:cNvSpPr>
            <p:nvPr userDrawn="1"/>
          </p:nvSpPr>
          <p:spPr bwMode="auto">
            <a:xfrm>
              <a:off x="504" y="3607"/>
              <a:ext cx="193" cy="383"/>
            </a:xfrm>
            <a:custGeom>
              <a:avLst/>
              <a:gdLst>
                <a:gd name="T0" fmla="*/ 0 w 386"/>
                <a:gd name="T1" fmla="*/ 80 h 764"/>
                <a:gd name="T2" fmla="*/ 87 w 386"/>
                <a:gd name="T3" fmla="*/ 0 h 764"/>
                <a:gd name="T4" fmla="*/ 232 w 386"/>
                <a:gd name="T5" fmla="*/ 6 h 764"/>
                <a:gd name="T6" fmla="*/ 386 w 386"/>
                <a:gd name="T7" fmla="*/ 764 h 764"/>
                <a:gd name="T8" fmla="*/ 279 w 386"/>
                <a:gd name="T9" fmla="*/ 720 h 764"/>
                <a:gd name="T10" fmla="*/ 152 w 386"/>
                <a:gd name="T11" fmla="*/ 677 h 764"/>
                <a:gd name="T12" fmla="*/ 0 w 386"/>
                <a:gd name="T13" fmla="*/ 80 h 764"/>
                <a:gd name="T14" fmla="*/ 0 w 386"/>
                <a:gd name="T15" fmla="*/ 80 h 7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0" name="Freeform 18"/>
            <p:cNvSpPr>
              <a:spLocks/>
            </p:cNvSpPr>
            <p:nvPr userDrawn="1"/>
          </p:nvSpPr>
          <p:spPr bwMode="auto">
            <a:xfrm>
              <a:off x="668" y="3590"/>
              <a:ext cx="364" cy="174"/>
            </a:xfrm>
            <a:custGeom>
              <a:avLst/>
              <a:gdLst>
                <a:gd name="T0" fmla="*/ 692 w 728"/>
                <a:gd name="T1" fmla="*/ 0 h 348"/>
                <a:gd name="T2" fmla="*/ 0 w 728"/>
                <a:gd name="T3" fmla="*/ 106 h 348"/>
                <a:gd name="T4" fmla="*/ 28 w 728"/>
                <a:gd name="T5" fmla="*/ 348 h 348"/>
                <a:gd name="T6" fmla="*/ 715 w 728"/>
                <a:gd name="T7" fmla="*/ 237 h 348"/>
                <a:gd name="T8" fmla="*/ 728 w 728"/>
                <a:gd name="T9" fmla="*/ 43 h 348"/>
                <a:gd name="T10" fmla="*/ 692 w 728"/>
                <a:gd name="T11" fmla="*/ 0 h 348"/>
                <a:gd name="T12" fmla="*/ 692 w 728"/>
                <a:gd name="T13" fmla="*/ 0 h 348"/>
              </a:gdLst>
              <a:ahLst/>
              <a:cxnLst>
                <a:cxn ang="0">
                  <a:pos x="T0" y="T1"/>
                </a:cxn>
                <a:cxn ang="0">
                  <a:pos x="T2" y="T3"/>
                </a:cxn>
                <a:cxn ang="0">
                  <a:pos x="T4" y="T5"/>
                </a:cxn>
                <a:cxn ang="0">
                  <a:pos x="T6" y="T7"/>
                </a:cxn>
                <a:cxn ang="0">
                  <a:pos x="T8" y="T9"/>
                </a:cxn>
                <a:cxn ang="0">
                  <a:pos x="T10" y="T11"/>
                </a:cxn>
                <a:cxn ang="0">
                  <a:pos x="T12" y="T13"/>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1" name="Freeform 19"/>
            <p:cNvSpPr>
              <a:spLocks/>
            </p:cNvSpPr>
            <p:nvPr userDrawn="1"/>
          </p:nvSpPr>
          <p:spPr bwMode="auto">
            <a:xfrm>
              <a:off x="347" y="3693"/>
              <a:ext cx="156" cy="67"/>
            </a:xfrm>
            <a:custGeom>
              <a:avLst/>
              <a:gdLst>
                <a:gd name="T0" fmla="*/ 272 w 312"/>
                <a:gd name="T1" fmla="*/ 0 h 135"/>
                <a:gd name="T2" fmla="*/ 0 w 312"/>
                <a:gd name="T3" fmla="*/ 78 h 135"/>
                <a:gd name="T4" fmla="*/ 312 w 312"/>
                <a:gd name="T5" fmla="*/ 135 h 135"/>
                <a:gd name="T6" fmla="*/ 272 w 312"/>
                <a:gd name="T7" fmla="*/ 0 h 135"/>
                <a:gd name="T8" fmla="*/ 272 w 312"/>
                <a:gd name="T9" fmla="*/ 0 h 135"/>
              </a:gdLst>
              <a:ahLst/>
              <a:cxnLst>
                <a:cxn ang="0">
                  <a:pos x="T0" y="T1"/>
                </a:cxn>
                <a:cxn ang="0">
                  <a:pos x="T2" y="T3"/>
                </a:cxn>
                <a:cxn ang="0">
                  <a:pos x="T4" y="T5"/>
                </a:cxn>
                <a:cxn ang="0">
                  <a:pos x="T6" y="T7"/>
                </a:cxn>
                <a:cxn ang="0">
                  <a:pos x="T8" y="T9"/>
                </a:cxn>
              </a:cxnLst>
              <a:rect l="0" t="0" r="r" b="b"/>
              <a:pathLst>
                <a:path w="312" h="135">
                  <a:moveTo>
                    <a:pt x="272" y="0"/>
                  </a:moveTo>
                  <a:lnTo>
                    <a:pt x="0" y="78"/>
                  </a:lnTo>
                  <a:lnTo>
                    <a:pt x="312" y="135"/>
                  </a:lnTo>
                  <a:lnTo>
                    <a:pt x="272" y="0"/>
                  </a:lnTo>
                  <a:lnTo>
                    <a:pt x="27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1252" name="Group 20"/>
            <p:cNvGrpSpPr>
              <a:grpSpLocks/>
            </p:cNvGrpSpPr>
            <p:nvPr userDrawn="1"/>
          </p:nvGrpSpPr>
          <p:grpSpPr bwMode="auto">
            <a:xfrm>
              <a:off x="5" y="3490"/>
              <a:ext cx="1124" cy="780"/>
              <a:chOff x="5" y="3490"/>
              <a:chExt cx="1124" cy="780"/>
            </a:xfrm>
          </p:grpSpPr>
          <p:grpSp>
            <p:nvGrpSpPr>
              <p:cNvPr id="351253" name="Group 21"/>
              <p:cNvGrpSpPr>
                <a:grpSpLocks/>
              </p:cNvGrpSpPr>
              <p:nvPr userDrawn="1"/>
            </p:nvGrpSpPr>
            <p:grpSpPr bwMode="auto">
              <a:xfrm>
                <a:off x="499" y="3562"/>
                <a:ext cx="548" cy="708"/>
                <a:chOff x="499" y="3562"/>
                <a:chExt cx="548" cy="708"/>
              </a:xfrm>
            </p:grpSpPr>
            <p:sp>
              <p:nvSpPr>
                <p:cNvPr id="351254" name="Freeform 22"/>
                <p:cNvSpPr>
                  <a:spLocks/>
                </p:cNvSpPr>
                <p:nvPr userDrawn="1"/>
              </p:nvSpPr>
              <p:spPr bwMode="auto">
                <a:xfrm>
                  <a:off x="499" y="3587"/>
                  <a:ext cx="157" cy="87"/>
                </a:xfrm>
                <a:custGeom>
                  <a:avLst/>
                  <a:gdLst>
                    <a:gd name="T0" fmla="*/ 0 w 313"/>
                    <a:gd name="T1" fmla="*/ 107 h 175"/>
                    <a:gd name="T2" fmla="*/ 114 w 313"/>
                    <a:gd name="T3" fmla="*/ 10 h 175"/>
                    <a:gd name="T4" fmla="*/ 213 w 313"/>
                    <a:gd name="T5" fmla="*/ 0 h 175"/>
                    <a:gd name="T6" fmla="*/ 292 w 313"/>
                    <a:gd name="T7" fmla="*/ 27 h 175"/>
                    <a:gd name="T8" fmla="*/ 313 w 313"/>
                    <a:gd name="T9" fmla="*/ 91 h 175"/>
                    <a:gd name="T10" fmla="*/ 167 w 313"/>
                    <a:gd name="T11" fmla="*/ 67 h 175"/>
                    <a:gd name="T12" fmla="*/ 74 w 313"/>
                    <a:gd name="T13" fmla="*/ 101 h 175"/>
                    <a:gd name="T14" fmla="*/ 13 w 313"/>
                    <a:gd name="T15" fmla="*/ 175 h 175"/>
                    <a:gd name="T16" fmla="*/ 0 w 313"/>
                    <a:gd name="T17" fmla="*/ 107 h 175"/>
                    <a:gd name="T18" fmla="*/ 0 w 313"/>
                    <a:gd name="T19" fmla="*/ 107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5" name="Freeform 23"/>
                <p:cNvSpPr>
                  <a:spLocks/>
                </p:cNvSpPr>
                <p:nvPr userDrawn="1"/>
              </p:nvSpPr>
              <p:spPr bwMode="auto">
                <a:xfrm>
                  <a:off x="636" y="4137"/>
                  <a:ext cx="115" cy="133"/>
                </a:xfrm>
                <a:custGeom>
                  <a:avLst/>
                  <a:gdLst>
                    <a:gd name="T0" fmla="*/ 0 w 230"/>
                    <a:gd name="T1" fmla="*/ 40 h 266"/>
                    <a:gd name="T2" fmla="*/ 160 w 230"/>
                    <a:gd name="T3" fmla="*/ 266 h 266"/>
                    <a:gd name="T4" fmla="*/ 230 w 230"/>
                    <a:gd name="T5" fmla="*/ 251 h 266"/>
                    <a:gd name="T6" fmla="*/ 223 w 230"/>
                    <a:gd name="T7" fmla="*/ 17 h 266"/>
                    <a:gd name="T8" fmla="*/ 166 w 230"/>
                    <a:gd name="T9" fmla="*/ 0 h 266"/>
                    <a:gd name="T10" fmla="*/ 179 w 230"/>
                    <a:gd name="T11" fmla="*/ 197 h 266"/>
                    <a:gd name="T12" fmla="*/ 71 w 230"/>
                    <a:gd name="T13" fmla="*/ 4 h 266"/>
                    <a:gd name="T14" fmla="*/ 0 w 230"/>
                    <a:gd name="T15" fmla="*/ 40 h 266"/>
                    <a:gd name="T16" fmla="*/ 0 w 230"/>
                    <a:gd name="T17" fmla="*/ 40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6" name="Freeform 24"/>
                <p:cNvSpPr>
                  <a:spLocks/>
                </p:cNvSpPr>
                <p:nvPr userDrawn="1"/>
              </p:nvSpPr>
              <p:spPr bwMode="auto">
                <a:xfrm>
                  <a:off x="1004" y="3562"/>
                  <a:ext cx="43" cy="117"/>
                </a:xfrm>
                <a:custGeom>
                  <a:avLst/>
                  <a:gdLst>
                    <a:gd name="T0" fmla="*/ 0 w 87"/>
                    <a:gd name="T1" fmla="*/ 19 h 234"/>
                    <a:gd name="T2" fmla="*/ 36 w 87"/>
                    <a:gd name="T3" fmla="*/ 93 h 234"/>
                    <a:gd name="T4" fmla="*/ 44 w 87"/>
                    <a:gd name="T5" fmla="*/ 154 h 234"/>
                    <a:gd name="T6" fmla="*/ 27 w 87"/>
                    <a:gd name="T7" fmla="*/ 234 h 234"/>
                    <a:gd name="T8" fmla="*/ 80 w 87"/>
                    <a:gd name="T9" fmla="*/ 220 h 234"/>
                    <a:gd name="T10" fmla="*/ 87 w 87"/>
                    <a:gd name="T11" fmla="*/ 116 h 234"/>
                    <a:gd name="T12" fmla="*/ 46 w 87"/>
                    <a:gd name="T13" fmla="*/ 0 h 234"/>
                    <a:gd name="T14" fmla="*/ 0 w 87"/>
                    <a:gd name="T15" fmla="*/ 19 h 234"/>
                    <a:gd name="T16" fmla="*/ 0 w 87"/>
                    <a:gd name="T17" fmla="*/ 1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sp>
            <p:nvSpPr>
              <p:cNvPr id="351257" name="Freeform 25"/>
              <p:cNvSpPr>
                <a:spLocks/>
              </p:cNvSpPr>
              <p:nvPr userDrawn="1"/>
            </p:nvSpPr>
            <p:spPr bwMode="auto">
              <a:xfrm>
                <a:off x="76" y="3732"/>
                <a:ext cx="595" cy="250"/>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8" name="Freeform 26"/>
              <p:cNvSpPr>
                <a:spLocks/>
              </p:cNvSpPr>
              <p:nvPr userDrawn="1"/>
            </p:nvSpPr>
            <p:spPr bwMode="auto">
              <a:xfrm>
                <a:off x="260" y="3886"/>
                <a:ext cx="244" cy="148"/>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9" name="Freeform 27"/>
              <p:cNvSpPr>
                <a:spLocks/>
              </p:cNvSpPr>
              <p:nvPr userDrawn="1"/>
            </p:nvSpPr>
            <p:spPr bwMode="auto">
              <a:xfrm>
                <a:off x="565" y="3680"/>
                <a:ext cx="107" cy="238"/>
              </a:xfrm>
              <a:custGeom>
                <a:avLst/>
                <a:gdLst>
                  <a:gd name="T0" fmla="*/ 24 w 213"/>
                  <a:gd name="T1" fmla="*/ 0 h 478"/>
                  <a:gd name="T2" fmla="*/ 91 w 213"/>
                  <a:gd name="T3" fmla="*/ 25 h 478"/>
                  <a:gd name="T4" fmla="*/ 80 w 213"/>
                  <a:gd name="T5" fmla="*/ 192 h 478"/>
                  <a:gd name="T6" fmla="*/ 106 w 213"/>
                  <a:gd name="T7" fmla="*/ 327 h 478"/>
                  <a:gd name="T8" fmla="*/ 213 w 213"/>
                  <a:gd name="T9" fmla="*/ 451 h 478"/>
                  <a:gd name="T10" fmla="*/ 97 w 213"/>
                  <a:gd name="T11" fmla="*/ 478 h 478"/>
                  <a:gd name="T12" fmla="*/ 30 w 213"/>
                  <a:gd name="T13" fmla="*/ 344 h 478"/>
                  <a:gd name="T14" fmla="*/ 0 w 213"/>
                  <a:gd name="T15" fmla="*/ 57 h 478"/>
                  <a:gd name="T16" fmla="*/ 24 w 213"/>
                  <a:gd name="T17" fmla="*/ 0 h 478"/>
                  <a:gd name="T18" fmla="*/ 24 w 213"/>
                  <a:gd name="T19" fmla="*/ 0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1260" name="Group 28"/>
              <p:cNvGrpSpPr>
                <a:grpSpLocks/>
              </p:cNvGrpSpPr>
              <p:nvPr userDrawn="1"/>
            </p:nvGrpSpPr>
            <p:grpSpPr bwMode="auto">
              <a:xfrm>
                <a:off x="5" y="3490"/>
                <a:ext cx="1124" cy="678"/>
                <a:chOff x="5" y="3490"/>
                <a:chExt cx="1124" cy="678"/>
              </a:xfrm>
            </p:grpSpPr>
            <p:sp>
              <p:nvSpPr>
                <p:cNvPr id="351261" name="Freeform 29"/>
                <p:cNvSpPr>
                  <a:spLocks/>
                </p:cNvSpPr>
                <p:nvPr userDrawn="1"/>
              </p:nvSpPr>
              <p:spPr bwMode="auto">
                <a:xfrm>
                  <a:off x="669" y="4048"/>
                  <a:ext cx="75" cy="87"/>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2" name="Freeform 30"/>
                <p:cNvSpPr>
                  <a:spLocks/>
                </p:cNvSpPr>
                <p:nvPr userDrawn="1"/>
              </p:nvSpPr>
              <p:spPr bwMode="auto">
                <a:xfrm>
                  <a:off x="5" y="3728"/>
                  <a:ext cx="842" cy="440"/>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3" name="Freeform 31"/>
                <p:cNvSpPr>
                  <a:spLocks/>
                </p:cNvSpPr>
                <p:nvPr userDrawn="1"/>
              </p:nvSpPr>
              <p:spPr bwMode="auto">
                <a:xfrm>
                  <a:off x="106" y="3770"/>
                  <a:ext cx="80" cy="167"/>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4" name="Freeform 32"/>
                <p:cNvSpPr>
                  <a:spLocks/>
                </p:cNvSpPr>
                <p:nvPr userDrawn="1"/>
              </p:nvSpPr>
              <p:spPr bwMode="auto">
                <a:xfrm>
                  <a:off x="449" y="3490"/>
                  <a:ext cx="322" cy="594"/>
                </a:xfrm>
                <a:custGeom>
                  <a:avLst/>
                  <a:gdLst>
                    <a:gd name="T0" fmla="*/ 218 w 642"/>
                    <a:gd name="T1" fmla="*/ 896 h 1188"/>
                    <a:gd name="T2" fmla="*/ 0 w 642"/>
                    <a:gd name="T3" fmla="*/ 124 h 1188"/>
                    <a:gd name="T4" fmla="*/ 81 w 642"/>
                    <a:gd name="T5" fmla="*/ 38 h 1188"/>
                    <a:gd name="T6" fmla="*/ 258 w 642"/>
                    <a:gd name="T7" fmla="*/ 0 h 1188"/>
                    <a:gd name="T8" fmla="*/ 399 w 642"/>
                    <a:gd name="T9" fmla="*/ 57 h 1188"/>
                    <a:gd name="T10" fmla="*/ 642 w 642"/>
                    <a:gd name="T11" fmla="*/ 1188 h 1188"/>
                    <a:gd name="T12" fmla="*/ 555 w 642"/>
                    <a:gd name="T13" fmla="*/ 1091 h 1188"/>
                    <a:gd name="T14" fmla="*/ 355 w 642"/>
                    <a:gd name="T15" fmla="*/ 97 h 1188"/>
                    <a:gd name="T16" fmla="*/ 226 w 642"/>
                    <a:gd name="T17" fmla="*/ 61 h 1188"/>
                    <a:gd name="T18" fmla="*/ 119 w 642"/>
                    <a:gd name="T19" fmla="*/ 74 h 1188"/>
                    <a:gd name="T20" fmla="*/ 76 w 642"/>
                    <a:gd name="T21" fmla="*/ 141 h 1188"/>
                    <a:gd name="T22" fmla="*/ 306 w 642"/>
                    <a:gd name="T23" fmla="*/ 924 h 1188"/>
                    <a:gd name="T24" fmla="*/ 218 w 642"/>
                    <a:gd name="T25" fmla="*/ 896 h 1188"/>
                    <a:gd name="T26" fmla="*/ 218 w 642"/>
                    <a:gd name="T27" fmla="*/ 896 h 1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5" name="Freeform 33"/>
                <p:cNvSpPr>
                  <a:spLocks/>
                </p:cNvSpPr>
                <p:nvPr userDrawn="1"/>
              </p:nvSpPr>
              <p:spPr bwMode="auto">
                <a:xfrm>
                  <a:off x="578" y="3650"/>
                  <a:ext cx="96" cy="252"/>
                </a:xfrm>
                <a:custGeom>
                  <a:avLst/>
                  <a:gdLst>
                    <a:gd name="T0" fmla="*/ 0 w 192"/>
                    <a:gd name="T1" fmla="*/ 27 h 504"/>
                    <a:gd name="T2" fmla="*/ 76 w 192"/>
                    <a:gd name="T3" fmla="*/ 194 h 504"/>
                    <a:gd name="T4" fmla="*/ 113 w 192"/>
                    <a:gd name="T5" fmla="*/ 318 h 504"/>
                    <a:gd name="T6" fmla="*/ 116 w 192"/>
                    <a:gd name="T7" fmla="*/ 504 h 504"/>
                    <a:gd name="T8" fmla="*/ 192 w 192"/>
                    <a:gd name="T9" fmla="*/ 504 h 504"/>
                    <a:gd name="T10" fmla="*/ 187 w 192"/>
                    <a:gd name="T11" fmla="*/ 360 h 504"/>
                    <a:gd name="T12" fmla="*/ 162 w 192"/>
                    <a:gd name="T13" fmla="*/ 208 h 504"/>
                    <a:gd name="T14" fmla="*/ 99 w 192"/>
                    <a:gd name="T15" fmla="*/ 59 h 504"/>
                    <a:gd name="T16" fmla="*/ 63 w 192"/>
                    <a:gd name="T17" fmla="*/ 0 h 504"/>
                    <a:gd name="T18" fmla="*/ 0 w 192"/>
                    <a:gd name="T19" fmla="*/ 27 h 504"/>
                    <a:gd name="T20" fmla="*/ 0 w 192"/>
                    <a:gd name="T21" fmla="*/ 27 h 5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6" name="Freeform 34"/>
                <p:cNvSpPr>
                  <a:spLocks/>
                </p:cNvSpPr>
                <p:nvPr userDrawn="1"/>
              </p:nvSpPr>
              <p:spPr bwMode="auto">
                <a:xfrm>
                  <a:off x="328" y="3630"/>
                  <a:ext cx="195" cy="135"/>
                </a:xfrm>
                <a:custGeom>
                  <a:avLst/>
                  <a:gdLst>
                    <a:gd name="T0" fmla="*/ 297 w 390"/>
                    <a:gd name="T1" fmla="*/ 0 h 269"/>
                    <a:gd name="T2" fmla="*/ 257 w 390"/>
                    <a:gd name="T3" fmla="*/ 17 h 269"/>
                    <a:gd name="T4" fmla="*/ 253 w 390"/>
                    <a:gd name="T5" fmla="*/ 66 h 269"/>
                    <a:gd name="T6" fmla="*/ 0 w 390"/>
                    <a:gd name="T7" fmla="*/ 169 h 269"/>
                    <a:gd name="T8" fmla="*/ 0 w 390"/>
                    <a:gd name="T9" fmla="*/ 222 h 269"/>
                    <a:gd name="T10" fmla="*/ 284 w 390"/>
                    <a:gd name="T11" fmla="*/ 226 h 269"/>
                    <a:gd name="T12" fmla="*/ 320 w 390"/>
                    <a:gd name="T13" fmla="*/ 269 h 269"/>
                    <a:gd name="T14" fmla="*/ 390 w 390"/>
                    <a:gd name="T15" fmla="*/ 266 h 269"/>
                    <a:gd name="T16" fmla="*/ 383 w 390"/>
                    <a:gd name="T17" fmla="*/ 190 h 269"/>
                    <a:gd name="T18" fmla="*/ 116 w 390"/>
                    <a:gd name="T19" fmla="*/ 176 h 269"/>
                    <a:gd name="T20" fmla="*/ 333 w 390"/>
                    <a:gd name="T21" fmla="*/ 89 h 269"/>
                    <a:gd name="T22" fmla="*/ 297 w 390"/>
                    <a:gd name="T23" fmla="*/ 0 h 269"/>
                    <a:gd name="T24" fmla="*/ 297 w 390"/>
                    <a:gd name="T25"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7" name="Freeform 35"/>
                <p:cNvSpPr>
                  <a:spLocks/>
                </p:cNvSpPr>
                <p:nvPr userDrawn="1"/>
              </p:nvSpPr>
              <p:spPr bwMode="auto">
                <a:xfrm>
                  <a:off x="658" y="3538"/>
                  <a:ext cx="471" cy="212"/>
                </a:xfrm>
                <a:custGeom>
                  <a:avLst/>
                  <a:gdLst>
                    <a:gd name="T0" fmla="*/ 0 w 941"/>
                    <a:gd name="T1" fmla="*/ 131 h 424"/>
                    <a:gd name="T2" fmla="*/ 863 w 941"/>
                    <a:gd name="T3" fmla="*/ 0 h 424"/>
                    <a:gd name="T4" fmla="*/ 926 w 941"/>
                    <a:gd name="T5" fmla="*/ 78 h 424"/>
                    <a:gd name="T6" fmla="*/ 941 w 941"/>
                    <a:gd name="T7" fmla="*/ 181 h 424"/>
                    <a:gd name="T8" fmla="*/ 903 w 941"/>
                    <a:gd name="T9" fmla="*/ 282 h 424"/>
                    <a:gd name="T10" fmla="*/ 57 w 941"/>
                    <a:gd name="T11" fmla="*/ 424 h 424"/>
                    <a:gd name="T12" fmla="*/ 53 w 941"/>
                    <a:gd name="T13" fmla="*/ 384 h 424"/>
                    <a:gd name="T14" fmla="*/ 863 w 941"/>
                    <a:gd name="T15" fmla="*/ 242 h 424"/>
                    <a:gd name="T16" fmla="*/ 893 w 941"/>
                    <a:gd name="T17" fmla="*/ 145 h 424"/>
                    <a:gd name="T18" fmla="*/ 840 w 941"/>
                    <a:gd name="T19" fmla="*/ 57 h 424"/>
                    <a:gd name="T20" fmla="*/ 0 w 941"/>
                    <a:gd name="T21" fmla="*/ 185 h 424"/>
                    <a:gd name="T22" fmla="*/ 0 w 941"/>
                    <a:gd name="T23" fmla="*/ 131 h 424"/>
                    <a:gd name="T24" fmla="*/ 0 w 941"/>
                    <a:gd name="T25" fmla="*/ 131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8" name="Freeform 36"/>
                <p:cNvSpPr>
                  <a:spLocks/>
                </p:cNvSpPr>
                <p:nvPr userDrawn="1"/>
              </p:nvSpPr>
              <p:spPr bwMode="auto">
                <a:xfrm>
                  <a:off x="717" y="3606"/>
                  <a:ext cx="245" cy="86"/>
                </a:xfrm>
                <a:custGeom>
                  <a:avLst/>
                  <a:gdLst>
                    <a:gd name="T0" fmla="*/ 0 w 488"/>
                    <a:gd name="T1" fmla="*/ 126 h 173"/>
                    <a:gd name="T2" fmla="*/ 66 w 488"/>
                    <a:gd name="T3" fmla="*/ 173 h 173"/>
                    <a:gd name="T4" fmla="*/ 222 w 488"/>
                    <a:gd name="T5" fmla="*/ 166 h 173"/>
                    <a:gd name="T6" fmla="*/ 418 w 488"/>
                    <a:gd name="T7" fmla="*/ 116 h 173"/>
                    <a:gd name="T8" fmla="*/ 488 w 488"/>
                    <a:gd name="T9" fmla="*/ 42 h 173"/>
                    <a:gd name="T10" fmla="*/ 443 w 488"/>
                    <a:gd name="T11" fmla="*/ 2 h 173"/>
                    <a:gd name="T12" fmla="*/ 253 w 488"/>
                    <a:gd name="T13" fmla="*/ 0 h 173"/>
                    <a:gd name="T14" fmla="*/ 110 w 488"/>
                    <a:gd name="T15" fmla="*/ 12 h 173"/>
                    <a:gd name="T16" fmla="*/ 15 w 488"/>
                    <a:gd name="T17" fmla="*/ 76 h 173"/>
                    <a:gd name="T18" fmla="*/ 112 w 488"/>
                    <a:gd name="T19" fmla="*/ 95 h 173"/>
                    <a:gd name="T20" fmla="*/ 275 w 488"/>
                    <a:gd name="T21" fmla="*/ 53 h 173"/>
                    <a:gd name="T22" fmla="*/ 416 w 488"/>
                    <a:gd name="T23" fmla="*/ 53 h 173"/>
                    <a:gd name="T24" fmla="*/ 268 w 488"/>
                    <a:gd name="T25" fmla="*/ 110 h 173"/>
                    <a:gd name="T26" fmla="*/ 142 w 488"/>
                    <a:gd name="T27" fmla="*/ 126 h 173"/>
                    <a:gd name="T28" fmla="*/ 0 w 488"/>
                    <a:gd name="T29" fmla="*/ 126 h 173"/>
                    <a:gd name="T30" fmla="*/ 0 w 488"/>
                    <a:gd name="T31" fmla="*/ 126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grpSp>
      </p:grpSp>
      <p:grpSp>
        <p:nvGrpSpPr>
          <p:cNvPr id="351269" name="Group 37"/>
          <p:cNvGrpSpPr>
            <a:grpSpLocks/>
          </p:cNvGrpSpPr>
          <p:nvPr/>
        </p:nvGrpSpPr>
        <p:grpSpPr bwMode="auto">
          <a:xfrm>
            <a:off x="11573934" y="2116139"/>
            <a:ext cx="514351" cy="4308475"/>
            <a:chOff x="5468" y="1333"/>
            <a:chExt cx="243" cy="2714"/>
          </a:xfrm>
        </p:grpSpPr>
        <p:sp>
          <p:nvSpPr>
            <p:cNvPr id="351270" name="Freeform 38"/>
            <p:cNvSpPr>
              <a:spLocks/>
            </p:cNvSpPr>
            <p:nvPr userDrawn="1"/>
          </p:nvSpPr>
          <p:spPr bwMode="auto">
            <a:xfrm flipH="1">
              <a:off x="5468" y="2620"/>
              <a:ext cx="205" cy="1427"/>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71" name="Freeform 39"/>
            <p:cNvSpPr>
              <a:spLocks/>
            </p:cNvSpPr>
            <p:nvPr userDrawn="1"/>
          </p:nvSpPr>
          <p:spPr bwMode="auto">
            <a:xfrm flipH="1">
              <a:off x="5506" y="1333"/>
              <a:ext cx="205" cy="1633"/>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grpSp>
        <p:nvGrpSpPr>
          <p:cNvPr id="351272" name="Group 40"/>
          <p:cNvGrpSpPr>
            <a:grpSpLocks/>
          </p:cNvGrpSpPr>
          <p:nvPr/>
        </p:nvGrpSpPr>
        <p:grpSpPr bwMode="auto">
          <a:xfrm>
            <a:off x="9757833" y="90488"/>
            <a:ext cx="2844800" cy="1911350"/>
            <a:chOff x="4610" y="57"/>
            <a:chExt cx="1344" cy="1204"/>
          </a:xfrm>
        </p:grpSpPr>
        <p:grpSp>
          <p:nvGrpSpPr>
            <p:cNvPr id="351273" name="Group 41"/>
            <p:cNvGrpSpPr>
              <a:grpSpLocks/>
            </p:cNvGrpSpPr>
            <p:nvPr userDrawn="1"/>
          </p:nvGrpSpPr>
          <p:grpSpPr bwMode="auto">
            <a:xfrm>
              <a:off x="4610" y="57"/>
              <a:ext cx="1344" cy="1204"/>
              <a:chOff x="4610" y="57"/>
              <a:chExt cx="1344" cy="1204"/>
            </a:xfrm>
          </p:grpSpPr>
          <p:sp>
            <p:nvSpPr>
              <p:cNvPr id="351274" name="Freeform 42"/>
              <p:cNvSpPr>
                <a:spLocks/>
              </p:cNvSpPr>
              <p:nvPr userDrawn="1"/>
            </p:nvSpPr>
            <p:spPr bwMode="auto">
              <a:xfrm rot="-3172564">
                <a:off x="5430" y="1086"/>
                <a:ext cx="62" cy="288"/>
              </a:xfrm>
              <a:custGeom>
                <a:avLst/>
                <a:gdLst>
                  <a:gd name="T0" fmla="*/ 123 w 245"/>
                  <a:gd name="T1" fmla="*/ 9 h 806"/>
                  <a:gd name="T2" fmla="*/ 131 w 245"/>
                  <a:gd name="T3" fmla="*/ 342 h 806"/>
                  <a:gd name="T4" fmla="*/ 0 w 245"/>
                  <a:gd name="T5" fmla="*/ 806 h 806"/>
                  <a:gd name="T6" fmla="*/ 79 w 245"/>
                  <a:gd name="T7" fmla="*/ 789 h 806"/>
                  <a:gd name="T8" fmla="*/ 218 w 245"/>
                  <a:gd name="T9" fmla="*/ 376 h 806"/>
                  <a:gd name="T10" fmla="*/ 245 w 245"/>
                  <a:gd name="T11" fmla="*/ 0 h 806"/>
                  <a:gd name="T12" fmla="*/ 123 w 245"/>
                  <a:gd name="T13" fmla="*/ 9 h 806"/>
                  <a:gd name="T14" fmla="*/ 123 w 245"/>
                  <a:gd name="T15" fmla="*/ 9 h 8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1275" name="Group 43"/>
              <p:cNvGrpSpPr>
                <a:grpSpLocks/>
              </p:cNvGrpSpPr>
              <p:nvPr userDrawn="1"/>
            </p:nvGrpSpPr>
            <p:grpSpPr bwMode="auto">
              <a:xfrm>
                <a:off x="4610" y="57"/>
                <a:ext cx="1344" cy="985"/>
                <a:chOff x="4610" y="57"/>
                <a:chExt cx="1344" cy="985"/>
              </a:xfrm>
            </p:grpSpPr>
            <p:sp>
              <p:nvSpPr>
                <p:cNvPr id="351276" name="Freeform 44"/>
                <p:cNvSpPr>
                  <a:spLocks/>
                </p:cNvSpPr>
                <p:nvPr userDrawn="1"/>
              </p:nvSpPr>
              <p:spPr bwMode="auto">
                <a:xfrm rot="-3172564">
                  <a:off x="4966" y="71"/>
                  <a:ext cx="153" cy="125"/>
                </a:xfrm>
                <a:custGeom>
                  <a:avLst/>
                  <a:gdLst>
                    <a:gd name="T0" fmla="*/ 0 w 604"/>
                    <a:gd name="T1" fmla="*/ 0 h 349"/>
                    <a:gd name="T2" fmla="*/ 298 w 604"/>
                    <a:gd name="T3" fmla="*/ 184 h 349"/>
                    <a:gd name="T4" fmla="*/ 500 w 604"/>
                    <a:gd name="T5" fmla="*/ 349 h 349"/>
                    <a:gd name="T6" fmla="*/ 604 w 604"/>
                    <a:gd name="T7" fmla="*/ 140 h 349"/>
                    <a:gd name="T8" fmla="*/ 359 w 604"/>
                    <a:gd name="T9" fmla="*/ 9 h 349"/>
                    <a:gd name="T10" fmla="*/ 464 w 604"/>
                    <a:gd name="T11" fmla="*/ 184 h 349"/>
                    <a:gd name="T12" fmla="*/ 131 w 604"/>
                    <a:gd name="T13" fmla="*/ 17 h 349"/>
                    <a:gd name="T14" fmla="*/ 0 w 604"/>
                    <a:gd name="T15" fmla="*/ 0 h 349"/>
                    <a:gd name="T16" fmla="*/ 0 w 604"/>
                    <a:gd name="T17" fmla="*/ 0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77" name="Freeform 45"/>
                <p:cNvSpPr>
                  <a:spLocks/>
                </p:cNvSpPr>
                <p:nvPr userDrawn="1"/>
              </p:nvSpPr>
              <p:spPr bwMode="auto">
                <a:xfrm rot="-3172564">
                  <a:off x="5048" y="332"/>
                  <a:ext cx="269" cy="438"/>
                </a:xfrm>
                <a:custGeom>
                  <a:avLst/>
                  <a:gdLst>
                    <a:gd name="T0" fmla="*/ 741 w 1064"/>
                    <a:gd name="T1" fmla="*/ 129 h 1230"/>
                    <a:gd name="T2" fmla="*/ 485 w 1064"/>
                    <a:gd name="T3" fmla="*/ 352 h 1230"/>
                    <a:gd name="T4" fmla="*/ 163 w 1064"/>
                    <a:gd name="T5" fmla="*/ 762 h 1230"/>
                    <a:gd name="T6" fmla="*/ 0 w 1064"/>
                    <a:gd name="T7" fmla="*/ 1101 h 1230"/>
                    <a:gd name="T8" fmla="*/ 59 w 1064"/>
                    <a:gd name="T9" fmla="*/ 1230 h 1230"/>
                    <a:gd name="T10" fmla="*/ 262 w 1064"/>
                    <a:gd name="T11" fmla="*/ 1201 h 1230"/>
                    <a:gd name="T12" fmla="*/ 578 w 1064"/>
                    <a:gd name="T13" fmla="*/ 914 h 1230"/>
                    <a:gd name="T14" fmla="*/ 876 w 1064"/>
                    <a:gd name="T15" fmla="*/ 534 h 1230"/>
                    <a:gd name="T16" fmla="*/ 1034 w 1064"/>
                    <a:gd name="T17" fmla="*/ 270 h 1230"/>
                    <a:gd name="T18" fmla="*/ 1064 w 1064"/>
                    <a:gd name="T19" fmla="*/ 84 h 1230"/>
                    <a:gd name="T20" fmla="*/ 977 w 1064"/>
                    <a:gd name="T21" fmla="*/ 0 h 1230"/>
                    <a:gd name="T22" fmla="*/ 836 w 1064"/>
                    <a:gd name="T23" fmla="*/ 65 h 1230"/>
                    <a:gd name="T24" fmla="*/ 969 w 1064"/>
                    <a:gd name="T25" fmla="*/ 107 h 1230"/>
                    <a:gd name="T26" fmla="*/ 876 w 1064"/>
                    <a:gd name="T27" fmla="*/ 352 h 1230"/>
                    <a:gd name="T28" fmla="*/ 690 w 1064"/>
                    <a:gd name="T29" fmla="*/ 656 h 1230"/>
                    <a:gd name="T30" fmla="*/ 350 w 1064"/>
                    <a:gd name="T31" fmla="*/ 1008 h 1230"/>
                    <a:gd name="T32" fmla="*/ 116 w 1064"/>
                    <a:gd name="T33" fmla="*/ 1114 h 1230"/>
                    <a:gd name="T34" fmla="*/ 135 w 1064"/>
                    <a:gd name="T35" fmla="*/ 943 h 1230"/>
                    <a:gd name="T36" fmla="*/ 437 w 1064"/>
                    <a:gd name="T37" fmla="*/ 504 h 1230"/>
                    <a:gd name="T38" fmla="*/ 831 w 1064"/>
                    <a:gd name="T39" fmla="*/ 118 h 1230"/>
                    <a:gd name="T40" fmla="*/ 741 w 1064"/>
                    <a:gd name="T41" fmla="*/ 129 h 1230"/>
                    <a:gd name="T42" fmla="*/ 741 w 1064"/>
                    <a:gd name="T43" fmla="*/ 129 h 1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78" name="Freeform 46"/>
                <p:cNvSpPr>
                  <a:spLocks/>
                </p:cNvSpPr>
                <p:nvPr userDrawn="1"/>
              </p:nvSpPr>
              <p:spPr bwMode="auto">
                <a:xfrm rot="-3172564">
                  <a:off x="4858" y="182"/>
                  <a:ext cx="505" cy="898"/>
                </a:xfrm>
                <a:custGeom>
                  <a:avLst/>
                  <a:gdLst>
                    <a:gd name="T0" fmla="*/ 1941 w 2002"/>
                    <a:gd name="T1" fmla="*/ 0 h 2521"/>
                    <a:gd name="T2" fmla="*/ 0 w 2002"/>
                    <a:gd name="T3" fmla="*/ 2521 h 2521"/>
                    <a:gd name="T4" fmla="*/ 192 w 2002"/>
                    <a:gd name="T5" fmla="*/ 2450 h 2521"/>
                    <a:gd name="T6" fmla="*/ 2002 w 2002"/>
                    <a:gd name="T7" fmla="*/ 61 h 2521"/>
                    <a:gd name="T8" fmla="*/ 1941 w 2002"/>
                    <a:gd name="T9" fmla="*/ 0 h 2521"/>
                    <a:gd name="T10" fmla="*/ 1941 w 2002"/>
                    <a:gd name="T11" fmla="*/ 0 h 2521"/>
                  </a:gdLst>
                  <a:ahLst/>
                  <a:cxnLst>
                    <a:cxn ang="0">
                      <a:pos x="T0" y="T1"/>
                    </a:cxn>
                    <a:cxn ang="0">
                      <a:pos x="T2" y="T3"/>
                    </a:cxn>
                    <a:cxn ang="0">
                      <a:pos x="T4" y="T5"/>
                    </a:cxn>
                    <a:cxn ang="0">
                      <a:pos x="T6" y="T7"/>
                    </a:cxn>
                    <a:cxn ang="0">
                      <a:pos x="T8" y="T9"/>
                    </a:cxn>
                    <a:cxn ang="0">
                      <a:pos x="T10" y="T11"/>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79" name="Freeform 47"/>
                <p:cNvSpPr>
                  <a:spLocks/>
                </p:cNvSpPr>
                <p:nvPr userDrawn="1"/>
              </p:nvSpPr>
              <p:spPr bwMode="auto">
                <a:xfrm rot="-3172564">
                  <a:off x="4903" y="-19"/>
                  <a:ext cx="758" cy="1344"/>
                </a:xfrm>
                <a:custGeom>
                  <a:avLst/>
                  <a:gdLst>
                    <a:gd name="T0" fmla="*/ 95 w 3007"/>
                    <a:gd name="T1" fmla="*/ 2844 h 3771"/>
                    <a:gd name="T2" fmla="*/ 394 w 3007"/>
                    <a:gd name="T3" fmla="*/ 2834 h 3771"/>
                    <a:gd name="T4" fmla="*/ 821 w 3007"/>
                    <a:gd name="T5" fmla="*/ 3009 h 3771"/>
                    <a:gd name="T6" fmla="*/ 681 w 3007"/>
                    <a:gd name="T7" fmla="*/ 2817 h 3771"/>
                    <a:gd name="T8" fmla="*/ 367 w 3007"/>
                    <a:gd name="T9" fmla="*/ 2703 h 3771"/>
                    <a:gd name="T10" fmla="*/ 637 w 3007"/>
                    <a:gd name="T11" fmla="*/ 2720 h 3771"/>
                    <a:gd name="T12" fmla="*/ 979 w 3007"/>
                    <a:gd name="T13" fmla="*/ 2870 h 3771"/>
                    <a:gd name="T14" fmla="*/ 2859 w 3007"/>
                    <a:gd name="T15" fmla="*/ 420 h 3771"/>
                    <a:gd name="T16" fmla="*/ 2578 w 3007"/>
                    <a:gd name="T17" fmla="*/ 148 h 3771"/>
                    <a:gd name="T18" fmla="*/ 2308 w 3007"/>
                    <a:gd name="T19" fmla="*/ 0 h 3771"/>
                    <a:gd name="T20" fmla="*/ 2692 w 3007"/>
                    <a:gd name="T21" fmla="*/ 78 h 3771"/>
                    <a:gd name="T22" fmla="*/ 3007 w 3007"/>
                    <a:gd name="T23" fmla="*/ 428 h 3771"/>
                    <a:gd name="T24" fmla="*/ 831 w 3007"/>
                    <a:gd name="T25" fmla="*/ 3273 h 3771"/>
                    <a:gd name="T26" fmla="*/ 481 w 3007"/>
                    <a:gd name="T27" fmla="*/ 3412 h 3771"/>
                    <a:gd name="T28" fmla="*/ 105 w 3007"/>
                    <a:gd name="T29" fmla="*/ 3771 h 3771"/>
                    <a:gd name="T30" fmla="*/ 0 w 3007"/>
                    <a:gd name="T31" fmla="*/ 3667 h 3771"/>
                    <a:gd name="T32" fmla="*/ 131 w 3007"/>
                    <a:gd name="T33" fmla="*/ 3631 h 3771"/>
                    <a:gd name="T34" fmla="*/ 376 w 3007"/>
                    <a:gd name="T35" fmla="*/ 3385 h 3771"/>
                    <a:gd name="T36" fmla="*/ 165 w 3007"/>
                    <a:gd name="T37" fmla="*/ 3273 h 3771"/>
                    <a:gd name="T38" fmla="*/ 165 w 3007"/>
                    <a:gd name="T39" fmla="*/ 3176 h 3771"/>
                    <a:gd name="T40" fmla="*/ 411 w 3007"/>
                    <a:gd name="T41" fmla="*/ 3298 h 3771"/>
                    <a:gd name="T42" fmla="*/ 411 w 3007"/>
                    <a:gd name="T43" fmla="*/ 3186 h 3771"/>
                    <a:gd name="T44" fmla="*/ 603 w 3007"/>
                    <a:gd name="T45" fmla="*/ 3220 h 3771"/>
                    <a:gd name="T46" fmla="*/ 428 w 3007"/>
                    <a:gd name="T47" fmla="*/ 3079 h 3771"/>
                    <a:gd name="T48" fmla="*/ 629 w 3007"/>
                    <a:gd name="T49" fmla="*/ 3062 h 3771"/>
                    <a:gd name="T50" fmla="*/ 95 w 3007"/>
                    <a:gd name="T51" fmla="*/ 2844 h 3771"/>
                    <a:gd name="T52" fmla="*/ 95 w 3007"/>
                    <a:gd name="T53" fmla="*/ 2844 h 37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80" name="Freeform 48"/>
                <p:cNvSpPr>
                  <a:spLocks/>
                </p:cNvSpPr>
                <p:nvPr userDrawn="1"/>
              </p:nvSpPr>
              <p:spPr bwMode="auto">
                <a:xfrm rot="-3172564">
                  <a:off x="5297" y="897"/>
                  <a:ext cx="169" cy="122"/>
                </a:xfrm>
                <a:custGeom>
                  <a:avLst/>
                  <a:gdLst>
                    <a:gd name="T0" fmla="*/ 0 w 673"/>
                    <a:gd name="T1" fmla="*/ 80 h 342"/>
                    <a:gd name="T2" fmla="*/ 255 w 673"/>
                    <a:gd name="T3" fmla="*/ 106 h 342"/>
                    <a:gd name="T4" fmla="*/ 639 w 673"/>
                    <a:gd name="T5" fmla="*/ 342 h 342"/>
                    <a:gd name="T6" fmla="*/ 673 w 673"/>
                    <a:gd name="T7" fmla="*/ 289 h 342"/>
                    <a:gd name="T8" fmla="*/ 447 w 673"/>
                    <a:gd name="T9" fmla="*/ 114 h 342"/>
                    <a:gd name="T10" fmla="*/ 26 w 673"/>
                    <a:gd name="T11" fmla="*/ 0 h 342"/>
                    <a:gd name="T12" fmla="*/ 0 w 673"/>
                    <a:gd name="T13" fmla="*/ 80 h 342"/>
                    <a:gd name="T14" fmla="*/ 0 w 673"/>
                    <a:gd name="T15" fmla="*/ 80 h 3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81" name="Freeform 49"/>
                <p:cNvSpPr>
                  <a:spLocks/>
                </p:cNvSpPr>
                <p:nvPr userDrawn="1"/>
              </p:nvSpPr>
              <p:spPr bwMode="auto">
                <a:xfrm rot="-3172564">
                  <a:off x="5253" y="806"/>
                  <a:ext cx="181" cy="144"/>
                </a:xfrm>
                <a:custGeom>
                  <a:avLst/>
                  <a:gdLst>
                    <a:gd name="T0" fmla="*/ 0 w 716"/>
                    <a:gd name="T1" fmla="*/ 78 h 403"/>
                    <a:gd name="T2" fmla="*/ 340 w 716"/>
                    <a:gd name="T3" fmla="*/ 148 h 403"/>
                    <a:gd name="T4" fmla="*/ 638 w 716"/>
                    <a:gd name="T5" fmla="*/ 403 h 403"/>
                    <a:gd name="T6" fmla="*/ 716 w 716"/>
                    <a:gd name="T7" fmla="*/ 296 h 403"/>
                    <a:gd name="T8" fmla="*/ 420 w 716"/>
                    <a:gd name="T9" fmla="*/ 114 h 403"/>
                    <a:gd name="T10" fmla="*/ 70 w 716"/>
                    <a:gd name="T11" fmla="*/ 0 h 403"/>
                    <a:gd name="T12" fmla="*/ 0 w 716"/>
                    <a:gd name="T13" fmla="*/ 78 h 403"/>
                    <a:gd name="T14" fmla="*/ 0 w 716"/>
                    <a:gd name="T15" fmla="*/ 78 h 4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82" name="Freeform 50"/>
                <p:cNvSpPr>
                  <a:spLocks/>
                </p:cNvSpPr>
                <p:nvPr userDrawn="1"/>
              </p:nvSpPr>
              <p:spPr bwMode="auto">
                <a:xfrm rot="-3172564">
                  <a:off x="4985" y="210"/>
                  <a:ext cx="181" cy="147"/>
                </a:xfrm>
                <a:custGeom>
                  <a:avLst/>
                  <a:gdLst>
                    <a:gd name="T0" fmla="*/ 0 w 717"/>
                    <a:gd name="T1" fmla="*/ 78 h 411"/>
                    <a:gd name="T2" fmla="*/ 316 w 717"/>
                    <a:gd name="T3" fmla="*/ 139 h 411"/>
                    <a:gd name="T4" fmla="*/ 649 w 717"/>
                    <a:gd name="T5" fmla="*/ 411 h 411"/>
                    <a:gd name="T6" fmla="*/ 717 w 717"/>
                    <a:gd name="T7" fmla="*/ 314 h 411"/>
                    <a:gd name="T8" fmla="*/ 394 w 717"/>
                    <a:gd name="T9" fmla="*/ 87 h 411"/>
                    <a:gd name="T10" fmla="*/ 54 w 717"/>
                    <a:gd name="T11" fmla="*/ 0 h 411"/>
                    <a:gd name="T12" fmla="*/ 0 w 717"/>
                    <a:gd name="T13" fmla="*/ 78 h 411"/>
                    <a:gd name="T14" fmla="*/ 0 w 717"/>
                    <a:gd name="T15" fmla="*/ 78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83" name="Freeform 51"/>
                <p:cNvSpPr>
                  <a:spLocks/>
                </p:cNvSpPr>
                <p:nvPr userDrawn="1"/>
              </p:nvSpPr>
              <p:spPr bwMode="auto">
                <a:xfrm rot="-3172564">
                  <a:off x="4948" y="142"/>
                  <a:ext cx="179" cy="138"/>
                </a:xfrm>
                <a:custGeom>
                  <a:avLst/>
                  <a:gdLst>
                    <a:gd name="T0" fmla="*/ 0 w 709"/>
                    <a:gd name="T1" fmla="*/ 88 h 386"/>
                    <a:gd name="T2" fmla="*/ 272 w 709"/>
                    <a:gd name="T3" fmla="*/ 131 h 386"/>
                    <a:gd name="T4" fmla="*/ 665 w 709"/>
                    <a:gd name="T5" fmla="*/ 386 h 386"/>
                    <a:gd name="T6" fmla="*/ 709 w 709"/>
                    <a:gd name="T7" fmla="*/ 308 h 386"/>
                    <a:gd name="T8" fmla="*/ 306 w 709"/>
                    <a:gd name="T9" fmla="*/ 53 h 386"/>
                    <a:gd name="T10" fmla="*/ 43 w 709"/>
                    <a:gd name="T11" fmla="*/ 0 h 386"/>
                    <a:gd name="T12" fmla="*/ 0 w 709"/>
                    <a:gd name="T13" fmla="*/ 88 h 386"/>
                    <a:gd name="T14" fmla="*/ 0 w 709"/>
                    <a:gd name="T15" fmla="*/ 88 h 3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grpSp>
        <p:sp>
          <p:nvSpPr>
            <p:cNvPr id="351284"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sz="1800">
                <a:solidFill>
                  <a:srgbClr val="000000"/>
                </a:solidFill>
              </a:endParaRPr>
            </a:p>
          </p:txBody>
        </p:sp>
      </p:grpSp>
    </p:spTree>
    <p:extLst>
      <p:ext uri="{BB962C8B-B14F-4D97-AF65-F5344CB8AC3E}">
        <p14:creationId xmlns:p14="http://schemas.microsoft.com/office/powerpoint/2010/main" val="415599652"/>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omic Sans MS" panose="030F0702030302020204" pitchFamily="66" charset="0"/>
        </a:defRPr>
      </a:lvl2pPr>
      <a:lvl3pPr algn="ctr" rtl="0" fontAlgn="base">
        <a:spcBef>
          <a:spcPct val="0"/>
        </a:spcBef>
        <a:spcAft>
          <a:spcPct val="0"/>
        </a:spcAft>
        <a:defRPr sz="4400">
          <a:solidFill>
            <a:schemeClr val="tx1"/>
          </a:solidFill>
          <a:latin typeface="Comic Sans MS" panose="030F0702030302020204" pitchFamily="66" charset="0"/>
        </a:defRPr>
      </a:lvl3pPr>
      <a:lvl4pPr algn="ctr" rtl="0" fontAlgn="base">
        <a:spcBef>
          <a:spcPct val="0"/>
        </a:spcBef>
        <a:spcAft>
          <a:spcPct val="0"/>
        </a:spcAft>
        <a:defRPr sz="4400">
          <a:solidFill>
            <a:schemeClr val="tx1"/>
          </a:solidFill>
          <a:latin typeface="Comic Sans MS" panose="030F0702030302020204" pitchFamily="66" charset="0"/>
        </a:defRPr>
      </a:lvl4pPr>
      <a:lvl5pPr algn="ctr" rtl="0" fontAlgn="base">
        <a:spcBef>
          <a:spcPct val="0"/>
        </a:spcBef>
        <a:spcAft>
          <a:spcPct val="0"/>
        </a:spcAft>
        <a:defRPr sz="4400">
          <a:solidFill>
            <a:schemeClr val="tx1"/>
          </a:solidFill>
          <a:latin typeface="Comic Sans MS" panose="030F0702030302020204" pitchFamily="66" charset="0"/>
        </a:defRPr>
      </a:lvl5pPr>
      <a:lvl6pPr marL="457200" algn="ctr" rtl="0" fontAlgn="base">
        <a:spcBef>
          <a:spcPct val="0"/>
        </a:spcBef>
        <a:spcAft>
          <a:spcPct val="0"/>
        </a:spcAft>
        <a:defRPr sz="4400">
          <a:solidFill>
            <a:schemeClr val="tx1"/>
          </a:solidFill>
          <a:latin typeface="Comic Sans MS" panose="030F0702030302020204" pitchFamily="66" charset="0"/>
        </a:defRPr>
      </a:lvl6pPr>
      <a:lvl7pPr marL="914400" algn="ctr" rtl="0" fontAlgn="base">
        <a:spcBef>
          <a:spcPct val="0"/>
        </a:spcBef>
        <a:spcAft>
          <a:spcPct val="0"/>
        </a:spcAft>
        <a:defRPr sz="4400">
          <a:solidFill>
            <a:schemeClr val="tx1"/>
          </a:solidFill>
          <a:latin typeface="Comic Sans MS" panose="030F0702030302020204" pitchFamily="66" charset="0"/>
        </a:defRPr>
      </a:lvl7pPr>
      <a:lvl8pPr marL="1371600" algn="ctr" rtl="0" fontAlgn="base">
        <a:spcBef>
          <a:spcPct val="0"/>
        </a:spcBef>
        <a:spcAft>
          <a:spcPct val="0"/>
        </a:spcAft>
        <a:defRPr sz="4400">
          <a:solidFill>
            <a:schemeClr val="tx1"/>
          </a:solidFill>
          <a:latin typeface="Comic Sans MS" panose="030F0702030302020204" pitchFamily="66" charset="0"/>
        </a:defRPr>
      </a:lvl8pPr>
      <a:lvl9pPr marL="1828800" algn="ctr" rtl="0" fontAlgn="base">
        <a:spcBef>
          <a:spcPct val="0"/>
        </a:spcBef>
        <a:spcAft>
          <a:spcPct val="0"/>
        </a:spcAft>
        <a:defRPr sz="4400">
          <a:solidFill>
            <a:schemeClr val="tx1"/>
          </a:solidFill>
          <a:latin typeface="Comic Sans MS" panose="030F0702030302020204" pitchFamily="66"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209800" y="0"/>
            <a:ext cx="7772400" cy="990600"/>
          </a:xfrm>
        </p:spPr>
        <p:txBody>
          <a:bodyPr/>
          <a:lstStyle/>
          <a:p>
            <a:pPr algn="l"/>
            <a:r>
              <a:rPr lang="tr-TR" sz="2800" u="sng">
                <a:solidFill>
                  <a:srgbClr val="6600CC"/>
                </a:solidFill>
                <a:cs typeface="Times New Roman" panose="02020603050405020304" pitchFamily="18" charset="0"/>
              </a:rPr>
              <a:t>Hıristiyanlığın Kutsal Kitapları</a:t>
            </a:r>
            <a:r>
              <a:rPr lang="tr-TR">
                <a:solidFill>
                  <a:srgbClr val="6600CC"/>
                </a:solidFill>
              </a:rPr>
              <a:t> </a:t>
            </a:r>
          </a:p>
        </p:txBody>
      </p:sp>
      <p:sp>
        <p:nvSpPr>
          <p:cNvPr id="34819" name="Rectangle 3"/>
          <p:cNvSpPr>
            <a:spLocks noGrp="1" noChangeArrowheads="1"/>
          </p:cNvSpPr>
          <p:nvPr>
            <p:ph type="body" idx="1"/>
          </p:nvPr>
        </p:nvSpPr>
        <p:spPr>
          <a:xfrm>
            <a:off x="2209800" y="914400"/>
            <a:ext cx="7772400" cy="5181600"/>
          </a:xfrm>
        </p:spPr>
        <p:txBody>
          <a:bodyPr/>
          <a:lstStyle/>
          <a:p>
            <a:pPr algn="just">
              <a:lnSpc>
                <a:spcPct val="90000"/>
              </a:lnSpc>
              <a:buFontTx/>
              <a:buNone/>
            </a:pPr>
            <a:endParaRPr lang="tr-TR" sz="2400"/>
          </a:p>
          <a:p>
            <a:pPr algn="just">
              <a:lnSpc>
                <a:spcPct val="90000"/>
              </a:lnSpc>
              <a:buFontTx/>
              <a:buNone/>
            </a:pPr>
            <a:r>
              <a:rPr lang="tr-TR" sz="2400">
                <a:solidFill>
                  <a:srgbClr val="FF6600"/>
                </a:solidFill>
                <a:cs typeface="Times New Roman" panose="02020603050405020304" pitchFamily="18" charset="0"/>
              </a:rPr>
              <a:t>Hıristiyanların kutsal kitabı, Eski Ahit ve Yeni Ahit denilen iki bölümden oluşur. İki bölümden oluşan bu kitaba Türkçe’de Kitabı Mukaddes adı verilir. </a:t>
            </a:r>
          </a:p>
          <a:p>
            <a:pPr algn="just">
              <a:lnSpc>
                <a:spcPct val="90000"/>
              </a:lnSpc>
              <a:buFontTx/>
              <a:buNone/>
            </a:pPr>
            <a:endParaRPr lang="tr-TR" sz="2400">
              <a:solidFill>
                <a:srgbClr val="FF6600"/>
              </a:solidFill>
            </a:endParaRPr>
          </a:p>
          <a:p>
            <a:pPr algn="just">
              <a:lnSpc>
                <a:spcPct val="90000"/>
              </a:lnSpc>
              <a:buFontTx/>
              <a:buNone/>
            </a:pPr>
            <a:r>
              <a:rPr lang="tr-TR" sz="2400">
                <a:solidFill>
                  <a:srgbClr val="006600"/>
                </a:solidFill>
                <a:cs typeface="Times New Roman" panose="02020603050405020304" pitchFamily="18" charset="0"/>
              </a:rPr>
              <a:t>Eski Ahit, Yahudilerin yazılı kutsal kitabı olan Tanah’tır. Hıristiyanlar Tanah’ı kutsal kitap olarak kabul eder ve ona inanırlar. </a:t>
            </a:r>
          </a:p>
          <a:p>
            <a:pPr algn="just">
              <a:lnSpc>
                <a:spcPct val="90000"/>
              </a:lnSpc>
              <a:buFontTx/>
              <a:buNone/>
            </a:pPr>
            <a:endParaRPr lang="tr-TR" sz="2400">
              <a:solidFill>
                <a:srgbClr val="006600"/>
              </a:solidFill>
            </a:endParaRPr>
          </a:p>
          <a:p>
            <a:pPr algn="just">
              <a:lnSpc>
                <a:spcPct val="90000"/>
              </a:lnSpc>
              <a:buFontTx/>
              <a:buNone/>
            </a:pPr>
            <a:r>
              <a:rPr lang="tr-TR" sz="2400">
                <a:solidFill>
                  <a:schemeClr val="accent2"/>
                </a:solidFill>
                <a:cs typeface="Times New Roman" panose="02020603050405020304" pitchFamily="18" charset="0"/>
              </a:rPr>
              <a:t>Hıristiyanlığın asıl kutsal kitabı olan Yeni Ahit; dört İncil, Resullerin İşleri, Havarilere ait yirmi bir mektup ve Vahiy bölümü olmak üzere yirmi yedi kitaptan oluşmaktadır. Bu kitapların hemen hepsi, Hz. İsa’dan otuz yıl kadar sonra başlayarak, uzunca bir sürede yazılmıştır</a:t>
            </a:r>
            <a:r>
              <a:rPr lang="tr-TR">
                <a:solidFill>
                  <a:schemeClr val="accent2"/>
                </a:solidFill>
                <a:cs typeface="Times New Roman" panose="02020603050405020304" pitchFamily="18" charset="0"/>
              </a:rPr>
              <a:t>. </a:t>
            </a:r>
          </a:p>
        </p:txBody>
      </p:sp>
    </p:spTree>
    <p:extLst>
      <p:ext uri="{BB962C8B-B14F-4D97-AF65-F5344CB8AC3E}">
        <p14:creationId xmlns:p14="http://schemas.microsoft.com/office/powerpoint/2010/main" val="33744223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2"/>
          <p:cNvSpPr>
            <a:spLocks noGrp="1" noChangeArrowheads="1"/>
          </p:cNvSpPr>
          <p:nvPr>
            <p:ph type="title"/>
          </p:nvPr>
        </p:nvSpPr>
        <p:spPr>
          <a:xfrm>
            <a:off x="2208213" y="115889"/>
            <a:ext cx="6870700" cy="771525"/>
          </a:xfrm>
        </p:spPr>
        <p:txBody>
          <a:bodyPr/>
          <a:lstStyle/>
          <a:p>
            <a:endParaRPr lang="tr-TR" sz="3600" dirty="0">
              <a:solidFill>
                <a:schemeClr val="folHlink"/>
              </a:solidFill>
            </a:endParaRPr>
          </a:p>
        </p:txBody>
      </p:sp>
      <p:sp>
        <p:nvSpPr>
          <p:cNvPr id="377859" name="Rectangle 3"/>
          <p:cNvSpPr>
            <a:spLocks noGrp="1" noChangeArrowheads="1"/>
          </p:cNvSpPr>
          <p:nvPr>
            <p:ph type="body" idx="1"/>
          </p:nvPr>
        </p:nvSpPr>
        <p:spPr>
          <a:xfrm>
            <a:off x="2209800" y="1052514"/>
            <a:ext cx="7696200" cy="4433887"/>
          </a:xfrm>
        </p:spPr>
        <p:txBody>
          <a:bodyPr/>
          <a:lstStyle/>
          <a:p>
            <a:pPr>
              <a:lnSpc>
                <a:spcPct val="80000"/>
              </a:lnSpc>
            </a:pPr>
            <a:r>
              <a:rPr lang="tr-TR" sz="1800" dirty="0">
                <a:solidFill>
                  <a:srgbClr val="CC0099"/>
                </a:solidFill>
              </a:rPr>
              <a:t>Hıristiyanlık, insanlık tarihini bir kurtuluş mücadelesi olarak görmektedir. Buna göre Tanrı, insanlığın kurtulması için çeşitli çabalar göstermiş ve bu çerçevede Musa’yla önemli bir antlaşma (ahit) yapmıştır. Bu antlaşmayla O, insanlığı kurtuluşa eriştirecek yasalar vermiştir. Ancak insanlar aslî günahın getirdiği günahkârlıktan yine kurtulamamıştır. Tanrı bu defa, insanlığın günahtan kurtuluşu uğruna biricik oğlu İsa’yı insan şeklinde göndererek çarmıhta feda etmiştir. İsa’nın insanlık için akan kanıyla, ikinci ve son bir antlaşma yapılmıştır. Her iki antlaşma döneminin de kendilerine mahsus kutsal metinleri bulunmaktadır. Bunlardan İsa’ya  kadar olanı, yani Yahudi kutsal metinleri </a:t>
            </a:r>
            <a:r>
              <a:rPr lang="tr-TR" sz="1800" dirty="0">
                <a:solidFill>
                  <a:schemeClr val="hlink"/>
                </a:solidFill>
              </a:rPr>
              <a:t>Eski Ahit</a:t>
            </a:r>
            <a:r>
              <a:rPr lang="tr-TR" sz="1800" dirty="0">
                <a:solidFill>
                  <a:srgbClr val="CC0099"/>
                </a:solidFill>
              </a:rPr>
              <a:t>; İsa’dan sonra yazılanlar ise </a:t>
            </a:r>
            <a:r>
              <a:rPr lang="tr-TR" sz="1800" dirty="0">
                <a:solidFill>
                  <a:schemeClr val="hlink"/>
                </a:solidFill>
              </a:rPr>
              <a:t>Yeni Ahit</a:t>
            </a:r>
            <a:r>
              <a:rPr lang="tr-TR" sz="1800" dirty="0">
                <a:solidFill>
                  <a:srgbClr val="CC0099"/>
                </a:solidFill>
              </a:rPr>
              <a:t> olarak adlandırılmıştır. Hıristiyanlar, bu iki ayrı döneme ait kutsal metin </a:t>
            </a:r>
            <a:r>
              <a:rPr lang="tr-TR" sz="1800" dirty="0" err="1">
                <a:solidFill>
                  <a:srgbClr val="CC0099"/>
                </a:solidFill>
              </a:rPr>
              <a:t>kolleksiyonunun</a:t>
            </a:r>
            <a:r>
              <a:rPr lang="tr-TR" sz="1800" dirty="0">
                <a:solidFill>
                  <a:srgbClr val="CC0099"/>
                </a:solidFill>
              </a:rPr>
              <a:t> tümünü kendi kutsal kitabı olarak değerlendirmekte ve onu </a:t>
            </a:r>
            <a:r>
              <a:rPr lang="tr-TR" sz="1800" dirty="0" err="1">
                <a:solidFill>
                  <a:srgbClr val="CC0099"/>
                </a:solidFill>
              </a:rPr>
              <a:t>Türkçe’deki</a:t>
            </a:r>
            <a:r>
              <a:rPr lang="tr-TR" sz="1800" dirty="0">
                <a:solidFill>
                  <a:srgbClr val="CC0099"/>
                </a:solidFill>
              </a:rPr>
              <a:t> adıyla, </a:t>
            </a:r>
            <a:r>
              <a:rPr lang="tr-TR" sz="1800" dirty="0" err="1">
                <a:solidFill>
                  <a:srgbClr val="CC0099"/>
                </a:solidFill>
              </a:rPr>
              <a:t>Kitab</a:t>
            </a:r>
            <a:r>
              <a:rPr lang="tr-TR" sz="1800" dirty="0">
                <a:solidFill>
                  <a:srgbClr val="CC0099"/>
                </a:solidFill>
              </a:rPr>
              <a:t>-ı Mukaddes olarak adlandırmaktadırlar. </a:t>
            </a:r>
            <a:r>
              <a:rPr lang="tr-TR" sz="1800" dirty="0" err="1">
                <a:solidFill>
                  <a:srgbClr val="CC0099"/>
                </a:solidFill>
              </a:rPr>
              <a:t>Kitab</a:t>
            </a:r>
            <a:r>
              <a:rPr lang="tr-TR" sz="1800" dirty="0">
                <a:solidFill>
                  <a:srgbClr val="CC0099"/>
                </a:solidFill>
              </a:rPr>
              <a:t>-ı Mukaddes’in ilk kısmı Eski Ahit, ikinci kısmı ise Yeni Ahit olarak isimlendirilmektedir.</a:t>
            </a:r>
          </a:p>
        </p:txBody>
      </p:sp>
    </p:spTree>
    <p:extLst>
      <p:ext uri="{BB962C8B-B14F-4D97-AF65-F5344CB8AC3E}">
        <p14:creationId xmlns:p14="http://schemas.microsoft.com/office/powerpoint/2010/main" val="3478716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a:xfrm>
            <a:off x="2208213" y="0"/>
            <a:ext cx="6870700" cy="1060450"/>
          </a:xfrm>
        </p:spPr>
        <p:txBody>
          <a:bodyPr/>
          <a:lstStyle/>
          <a:p>
            <a:r>
              <a:rPr lang="tr-TR" sz="3200" b="1">
                <a:solidFill>
                  <a:schemeClr val="tx2"/>
                </a:solidFill>
              </a:rPr>
              <a:t>Kitab-ı Mukaddes’in Eski Ahit kısmı nasıl oluşturulmuştur?</a:t>
            </a:r>
          </a:p>
        </p:txBody>
      </p:sp>
      <p:sp>
        <p:nvSpPr>
          <p:cNvPr id="378883" name="Rectangle 3"/>
          <p:cNvSpPr>
            <a:spLocks noGrp="1" noChangeArrowheads="1"/>
          </p:cNvSpPr>
          <p:nvPr>
            <p:ph type="body" idx="1"/>
          </p:nvPr>
        </p:nvSpPr>
        <p:spPr>
          <a:xfrm>
            <a:off x="2209800" y="1125538"/>
            <a:ext cx="7696200" cy="4360862"/>
          </a:xfrm>
        </p:spPr>
        <p:txBody>
          <a:bodyPr/>
          <a:lstStyle/>
          <a:p>
            <a:pPr>
              <a:lnSpc>
                <a:spcPct val="80000"/>
              </a:lnSpc>
            </a:pPr>
            <a:r>
              <a:rPr lang="tr-TR" sz="2800">
                <a:solidFill>
                  <a:schemeClr val="hlink"/>
                </a:solidFill>
              </a:rPr>
              <a:t>Hıristiyanlar, Eski Ahit kısmının oluşturulmasında Yahudi Kutsal Kitabı Tanah’ın M.Ö. 285’lerde gerçekleştirilen Grekçe çevirisini esas almışlardır. Bu çeviriye, M.Ö. 300-M.S. 100 yılları arasında yazılan, ancak Yahudilerin sahih saymadığı ve bir takım bölümleri de eklemişlerdir. Bu, Eski Ahit’i oluşturan kitapların sayısı konusunda Yahudilerle Hıristiyanlar  arasında olduğu gibi, Hıristiyanların kendi aralarında da ihtilafların doğmasına yol açmıştır.</a:t>
            </a:r>
          </a:p>
        </p:txBody>
      </p:sp>
    </p:spTree>
    <p:extLst>
      <p:ext uri="{BB962C8B-B14F-4D97-AF65-F5344CB8AC3E}">
        <p14:creationId xmlns:p14="http://schemas.microsoft.com/office/powerpoint/2010/main" val="279010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2313" y="476250"/>
            <a:ext cx="4570412" cy="299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03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0325" y="620713"/>
            <a:ext cx="1836738"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03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7938" y="3213101"/>
            <a:ext cx="1524000" cy="195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21460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p:cNvSpPr>
            <a:spLocks noGrp="1" noChangeArrowheads="1"/>
          </p:cNvSpPr>
          <p:nvPr>
            <p:ph type="title"/>
          </p:nvPr>
        </p:nvSpPr>
        <p:spPr>
          <a:xfrm>
            <a:off x="2208213" y="333375"/>
            <a:ext cx="6870700" cy="1225550"/>
          </a:xfrm>
        </p:spPr>
        <p:txBody>
          <a:bodyPr/>
          <a:lstStyle/>
          <a:p>
            <a:r>
              <a:rPr lang="tr-TR" sz="3200" b="1">
                <a:solidFill>
                  <a:schemeClr val="tx2"/>
                </a:solidFill>
              </a:rPr>
              <a:t>Yeni Ahit kaç kitaptan oluşmaktadır?</a:t>
            </a:r>
            <a:br>
              <a:rPr lang="tr-TR" sz="3200" b="1">
                <a:solidFill>
                  <a:schemeClr val="tx2"/>
                </a:solidFill>
              </a:rPr>
            </a:br>
            <a:endParaRPr lang="tr-TR" sz="3200" b="1">
              <a:solidFill>
                <a:schemeClr val="tx2"/>
              </a:solidFill>
            </a:endParaRPr>
          </a:p>
        </p:txBody>
      </p:sp>
      <p:sp>
        <p:nvSpPr>
          <p:cNvPr id="379907" name="Rectangle 3"/>
          <p:cNvSpPr>
            <a:spLocks noGrp="1" noChangeArrowheads="1"/>
          </p:cNvSpPr>
          <p:nvPr>
            <p:ph type="body" idx="1"/>
          </p:nvPr>
        </p:nvSpPr>
        <p:spPr>
          <a:xfrm>
            <a:off x="2209800" y="1341438"/>
            <a:ext cx="7696200" cy="4144962"/>
          </a:xfrm>
        </p:spPr>
        <p:txBody>
          <a:bodyPr/>
          <a:lstStyle/>
          <a:p>
            <a:r>
              <a:rPr lang="tr-TR">
                <a:solidFill>
                  <a:schemeClr val="hlink"/>
                </a:solidFill>
              </a:rPr>
              <a:t>Hıristiyanlığın asıl kutsal metni olan Yeni Ahit;  4 İncil, Resullerin İşleri, Havarilere ait 21 mektup ve Vahiy bölümü olmak üzere 27 kitaptan oluşmaktadır. Bu kitapların hemen hepsi Hz.İsa’dan 30 yıl kadar sonra başlayarak uzunca bir sürede yazılmıştır. </a:t>
            </a:r>
          </a:p>
        </p:txBody>
      </p:sp>
    </p:spTree>
    <p:extLst>
      <p:ext uri="{BB962C8B-B14F-4D97-AF65-F5344CB8AC3E}">
        <p14:creationId xmlns:p14="http://schemas.microsoft.com/office/powerpoint/2010/main" val="1365126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2466474" y="697831"/>
            <a:ext cx="7832557" cy="4247147"/>
          </a:xfrm>
        </p:spPr>
        <p:txBody>
          <a:bodyPr/>
          <a:lstStyle/>
          <a:p>
            <a:pPr algn="just">
              <a:buFontTx/>
              <a:buNone/>
            </a:pPr>
            <a:endParaRPr lang="tr-TR" sz="2000" dirty="0"/>
          </a:p>
          <a:p>
            <a:pPr algn="ctr">
              <a:buFontTx/>
              <a:buNone/>
            </a:pPr>
            <a:r>
              <a:rPr lang="en-US" sz="2000" dirty="0" smtClean="0">
                <a:solidFill>
                  <a:srgbClr val="006600"/>
                </a:solidFill>
                <a:cs typeface="Times New Roman" panose="02020603050405020304" pitchFamily="18" charset="0"/>
              </a:rPr>
              <a:t>DÖRT </a:t>
            </a:r>
            <a:r>
              <a:rPr lang="en-US" sz="2000" dirty="0">
                <a:solidFill>
                  <a:srgbClr val="006600"/>
                </a:solidFill>
                <a:cs typeface="Times New Roman" panose="02020603050405020304" pitchFamily="18" charset="0"/>
              </a:rPr>
              <a:t>İNCİL</a:t>
            </a:r>
            <a:endParaRPr lang="tr-TR" sz="2000" dirty="0">
              <a:solidFill>
                <a:srgbClr val="006600"/>
              </a:solidFill>
              <a:cs typeface="Times New Roman" panose="02020603050405020304" pitchFamily="18" charset="0"/>
            </a:endParaRPr>
          </a:p>
          <a:p>
            <a:pPr algn="just">
              <a:buFontTx/>
              <a:buNone/>
            </a:pPr>
            <a:r>
              <a:rPr lang="tr-TR" sz="2400" dirty="0">
                <a:solidFill>
                  <a:srgbClr val="CC0000"/>
                </a:solidFill>
                <a:cs typeface="Times New Roman" panose="02020603050405020304" pitchFamily="18" charset="0"/>
              </a:rPr>
              <a:t>Günümüzde, birbirinden içerik itibariyle de farklı dört İncil bulunmaktadır. Bu İncillerin tamamını sahih sayan Hıristiyanlar, içerikteki farkı normal karşılamaktadırlar. Çünkü onlara göre İnciller, Hz. İsa’ya </a:t>
            </a:r>
            <a:r>
              <a:rPr lang="tr-TR" sz="2400" dirty="0" err="1">
                <a:solidFill>
                  <a:srgbClr val="CC0000"/>
                </a:solidFill>
                <a:cs typeface="Times New Roman" panose="02020603050405020304" pitchFamily="18" charset="0"/>
              </a:rPr>
              <a:t>vahyedilmiş</a:t>
            </a:r>
            <a:r>
              <a:rPr lang="tr-TR" sz="2400" dirty="0">
                <a:solidFill>
                  <a:srgbClr val="CC0000"/>
                </a:solidFill>
                <a:cs typeface="Times New Roman" panose="02020603050405020304" pitchFamily="18" charset="0"/>
              </a:rPr>
              <a:t> değildir. Hz. İsa bizzat kendisi Tanrının bedenleşmiş kelamı olduğundan ona ayrıca bir kitap verilmemiştir. Bugün mevcut olan İnciller, Kutsal </a:t>
            </a:r>
            <a:r>
              <a:rPr lang="tr-TR" sz="2400" dirty="0" err="1">
                <a:solidFill>
                  <a:srgbClr val="CC0000"/>
                </a:solidFill>
                <a:cs typeface="Times New Roman" panose="02020603050405020304" pitchFamily="18" charset="0"/>
              </a:rPr>
              <a:t>Ruh’un</a:t>
            </a:r>
            <a:r>
              <a:rPr lang="tr-TR" sz="2400" dirty="0">
                <a:solidFill>
                  <a:srgbClr val="CC0000"/>
                </a:solidFill>
                <a:cs typeface="Times New Roman" panose="02020603050405020304" pitchFamily="18" charset="0"/>
              </a:rPr>
              <a:t> gözetiminde başkaları tarafından yazılmıştır. Her İncil yazarı, kendi gördüklerini ve duyduklarını yazmıştır. Bu nedenle, İnciller arasında farklılıkların bulunması kaçınılmazdır.</a:t>
            </a:r>
            <a:r>
              <a:rPr lang="tr-TR" sz="2400" dirty="0">
                <a:cs typeface="Times New Roman" panose="02020603050405020304" pitchFamily="18" charset="0"/>
              </a:rPr>
              <a:t> </a:t>
            </a:r>
          </a:p>
          <a:p>
            <a:endParaRPr lang="tr-TR" sz="2000" dirty="0"/>
          </a:p>
        </p:txBody>
      </p:sp>
    </p:spTree>
    <p:extLst>
      <p:ext uri="{BB962C8B-B14F-4D97-AF65-F5344CB8AC3E}">
        <p14:creationId xmlns:p14="http://schemas.microsoft.com/office/powerpoint/2010/main" val="26027699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2"/>
          <p:cNvSpPr>
            <a:spLocks noGrp="1" noChangeArrowheads="1"/>
          </p:cNvSpPr>
          <p:nvPr>
            <p:ph type="title"/>
          </p:nvPr>
        </p:nvSpPr>
        <p:spPr/>
        <p:txBody>
          <a:bodyPr/>
          <a:lstStyle/>
          <a:p>
            <a:r>
              <a:rPr lang="tr-TR">
                <a:solidFill>
                  <a:schemeClr val="tx2"/>
                </a:solidFill>
              </a:rPr>
              <a:t>Hıristiyan kutsal kitabı nasıl oluşmuştur?</a:t>
            </a:r>
          </a:p>
        </p:txBody>
      </p:sp>
      <p:sp>
        <p:nvSpPr>
          <p:cNvPr id="380931" name="Rectangle 3"/>
          <p:cNvSpPr>
            <a:spLocks noGrp="1" noChangeArrowheads="1"/>
          </p:cNvSpPr>
          <p:nvPr>
            <p:ph type="body" idx="1"/>
          </p:nvPr>
        </p:nvSpPr>
        <p:spPr/>
        <p:txBody>
          <a:bodyPr/>
          <a:lstStyle/>
          <a:p>
            <a:pPr>
              <a:lnSpc>
                <a:spcPct val="80000"/>
              </a:lnSpc>
            </a:pPr>
            <a:r>
              <a:rPr lang="tr-TR" sz="1800">
                <a:solidFill>
                  <a:schemeClr val="hlink"/>
                </a:solidFill>
              </a:rPr>
              <a:t>Hıristiyanlığa göre Tanrı kelamının cisme bürünmüş hali olan İsa’nın yaptıkları ve söyledikleri, önceleri ilk Hıristiyan cemaati tarafından hafızalarda tutulmuş ve sonraki nesillere sözlü olarak aktarılmıştır. Hıristiyan yaşayışının belli bir oranda şekillenmesinden sonra, pek çok kişi İsa’ya dair gördüklerini ve işittiklerini kaleme almaya başlamıştır. Bu çerçevede, Havariler nesli veya ondan sonraki nesil tarafından birçok kitap yazılmıştır. Bunlardan en erken yazılanının M.S. 60’lı yıllarda, en geç yazılanın ise M.S. 200’lü yıllarda tamamlandığı sanılmaktadır. Sonuçta, Kutsal Ruh’un yönetimindeki Hıristiyan topluluğu, 4 İncilin de dahil olduğu 27 kitabı diğer birçok kitap arasından seçmiş ve bunları Tanrı vahyiyle yazılmış kutsal kitaplar olarak kabul etmiştir. Bunların dışında kalan yüze yakın İncili ve mektubu ise sahih kabul etmemiştir.</a:t>
            </a:r>
          </a:p>
        </p:txBody>
      </p:sp>
    </p:spTree>
    <p:extLst>
      <p:ext uri="{BB962C8B-B14F-4D97-AF65-F5344CB8AC3E}">
        <p14:creationId xmlns:p14="http://schemas.microsoft.com/office/powerpoint/2010/main" val="145641899"/>
      </p:ext>
    </p:extLst>
  </p:cSld>
  <p:clrMapOvr>
    <a:masterClrMapping/>
  </p:clrMapOvr>
</p:sld>
</file>

<file path=ppt/theme/theme1.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Varsayılan Tasarım">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Varsayılan Tasarı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Varsayılan Tasarım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Varsayılan Tasarım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Varsayılan Tasarım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oyalı Kalemler">
  <a:themeElements>
    <a:clrScheme name="Boyalı Kalemler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Boyalı Kalemler">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Boyalı Kalemler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Boyalı Kalemler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Boyalı Kalemler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Boyalı Kalemler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Boyalı Kalemler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Boyalı Kalemler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oyalı Kalemler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Boyalı Kalemler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586</Words>
  <Application>Microsoft Office PowerPoint</Application>
  <PresentationFormat>Geniş ekran</PresentationFormat>
  <Paragraphs>17</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7</vt:i4>
      </vt:variant>
    </vt:vector>
  </HeadingPairs>
  <TitlesOfParts>
    <vt:vector size="12" baseType="lpstr">
      <vt:lpstr>Arial</vt:lpstr>
      <vt:lpstr>Comic Sans MS</vt:lpstr>
      <vt:lpstr>Times New Roman</vt:lpstr>
      <vt:lpstr>Varsayılan Tasarım</vt:lpstr>
      <vt:lpstr>Boyalı Kalemler</vt:lpstr>
      <vt:lpstr>Hıristiyanlığın Kutsal Kitapları </vt:lpstr>
      <vt:lpstr>PowerPoint Sunusu</vt:lpstr>
      <vt:lpstr>Kitab-ı Mukaddes’in Eski Ahit kısmı nasıl oluşturulmuştur?</vt:lpstr>
      <vt:lpstr>PowerPoint Sunusu</vt:lpstr>
      <vt:lpstr>Yeni Ahit kaç kitaptan oluşmaktadır? </vt:lpstr>
      <vt:lpstr>PowerPoint Sunusu</vt:lpstr>
      <vt:lpstr>Hıristiyan kutsal kitabı nasıl oluşmuştur?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Hıristiyanlığın Kutsal Kitapları </dc:title>
  <dc:creator>Baki Adam</dc:creator>
  <cp:lastModifiedBy>Baki Adam</cp:lastModifiedBy>
  <cp:revision>1</cp:revision>
  <dcterms:created xsi:type="dcterms:W3CDTF">2018-01-22T17:22:57Z</dcterms:created>
  <dcterms:modified xsi:type="dcterms:W3CDTF">2018-01-22T17:23:22Z</dcterms:modified>
</cp:coreProperties>
</file>