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57" r:id="rId3"/>
    <p:sldId id="260" r:id="rId4"/>
    <p:sldId id="261" r:id="rId5"/>
    <p:sldId id="258" r:id="rId6"/>
    <p:sldId id="262" r:id="rId7"/>
    <p:sldId id="259"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893B94DA-86A4-488D-A484-FF03A1A2F7F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30508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0C7B83D3-C2F3-4204-9017-150D2EA0EFC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14208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86800" y="609600"/>
            <a:ext cx="25908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6096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66DC55E-307F-4363-8504-3333F0CAAE8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05329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914400" y="6248400"/>
            <a:ext cx="2540000" cy="45720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4165600" y="6248400"/>
            <a:ext cx="3860800" cy="45720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8737600" y="6248400"/>
            <a:ext cx="2540000" cy="457200"/>
          </a:xfrm>
        </p:spPr>
        <p:txBody>
          <a:bodyPr/>
          <a:lstStyle>
            <a:lvl1pPr>
              <a:defRPr/>
            </a:lvl1pPr>
          </a:lstStyle>
          <a:p>
            <a:fld id="{BEB3A6B4-FA15-430E-AB1D-AB3D07C1263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54026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Başlık, İçerik ve Metin">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914400" y="6248400"/>
            <a:ext cx="2540000" cy="45720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4165600" y="6248400"/>
            <a:ext cx="3860800" cy="45720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8737600" y="6248400"/>
            <a:ext cx="2540000" cy="457200"/>
          </a:xfrm>
        </p:spPr>
        <p:txBody>
          <a:bodyPr/>
          <a:lstStyle>
            <a:lvl1pPr>
              <a:defRPr/>
            </a:lvl1pPr>
          </a:lstStyle>
          <a:p>
            <a:fld id="{C639A4BB-875E-4820-8A90-DD6EEA427CA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4105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5"/>
          <p:cNvSpPr>
            <a:spLocks noGrp="1"/>
          </p:cNvSpPr>
          <p:nvPr>
            <p:ph type="dt" sz="half" idx="10"/>
          </p:nvPr>
        </p:nvSpPr>
        <p:spPr>
          <a:xfrm>
            <a:off x="914400" y="6248400"/>
            <a:ext cx="2540000" cy="457200"/>
          </a:xfrm>
        </p:spPr>
        <p:txBody>
          <a:bodyPr/>
          <a:lstStyle>
            <a:lvl1pPr>
              <a:defRPr/>
            </a:lvl1pPr>
          </a:lstStyle>
          <a:p>
            <a:endParaRPr lang="tr-TR">
              <a:solidFill>
                <a:srgbClr val="000000"/>
              </a:solidFill>
            </a:endParaRPr>
          </a:p>
        </p:txBody>
      </p:sp>
      <p:sp>
        <p:nvSpPr>
          <p:cNvPr id="7" name="Altbilgi Yer Tutucusu 6"/>
          <p:cNvSpPr>
            <a:spLocks noGrp="1"/>
          </p:cNvSpPr>
          <p:nvPr>
            <p:ph type="ftr" sz="quarter" idx="11"/>
          </p:nvPr>
        </p:nvSpPr>
        <p:spPr>
          <a:xfrm>
            <a:off x="4165600" y="6248400"/>
            <a:ext cx="3860800" cy="457200"/>
          </a:xfrm>
        </p:spPr>
        <p:txBody>
          <a:bodyPr/>
          <a:lstStyle>
            <a:lvl1pPr>
              <a:defRPr/>
            </a:lvl1pPr>
          </a:lstStyle>
          <a:p>
            <a:endParaRPr lang="tr-TR">
              <a:solidFill>
                <a:srgbClr val="000000"/>
              </a:solidFill>
            </a:endParaRPr>
          </a:p>
        </p:txBody>
      </p:sp>
      <p:sp>
        <p:nvSpPr>
          <p:cNvPr id="8" name="Slayt Numarası Yer Tutucusu 7"/>
          <p:cNvSpPr>
            <a:spLocks noGrp="1"/>
          </p:cNvSpPr>
          <p:nvPr>
            <p:ph type="sldNum" sz="quarter" idx="12"/>
          </p:nvPr>
        </p:nvSpPr>
        <p:spPr>
          <a:xfrm>
            <a:off x="8737600" y="6248400"/>
            <a:ext cx="2540000" cy="457200"/>
          </a:xfrm>
        </p:spPr>
        <p:txBody>
          <a:bodyPr/>
          <a:lstStyle>
            <a:lvl1pPr>
              <a:defRPr/>
            </a:lvl1pPr>
          </a:lstStyle>
          <a:p>
            <a:fld id="{D479D0A1-30E5-48C7-B8B6-BCAB03D0915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897802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52258" name="Freeform 2"/>
          <p:cNvSpPr>
            <a:spLocks/>
          </p:cNvSpPr>
          <p:nvPr/>
        </p:nvSpPr>
        <p:spPr bwMode="blackWhite">
          <a:xfrm>
            <a:off x="27517" y="12701"/>
            <a:ext cx="1186180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59" name="Rectangle 3"/>
          <p:cNvSpPr>
            <a:spLocks noGrp="1" noChangeArrowheads="1"/>
          </p:cNvSpPr>
          <p:nvPr>
            <p:ph type="ctrTitle"/>
          </p:nvPr>
        </p:nvSpPr>
        <p:spPr>
          <a:xfrm>
            <a:off x="1828800" y="1511300"/>
            <a:ext cx="85344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noProof="0" smtClean="0"/>
              <a:t>Asıl başlık stili için tıklatın</a:t>
            </a:r>
          </a:p>
        </p:txBody>
      </p:sp>
      <p:sp>
        <p:nvSpPr>
          <p:cNvPr id="352260"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C0C0C0"/>
                  </a:outerShdw>
                </a:effectLst>
              </a:defRPr>
            </a:lvl1pPr>
          </a:lstStyle>
          <a:p>
            <a:pPr lvl="0"/>
            <a:r>
              <a:rPr lang="tr-TR" noProof="0" smtClean="0"/>
              <a:t>Asıl alt başlık stilini düzenlemek için tıklatın</a:t>
            </a:r>
          </a:p>
        </p:txBody>
      </p:sp>
      <p:sp>
        <p:nvSpPr>
          <p:cNvPr id="352261" name="Rectangle 5"/>
          <p:cNvSpPr>
            <a:spLocks noGrp="1" noChangeArrowheads="1"/>
          </p:cNvSpPr>
          <p:nvPr>
            <p:ph type="dt" sz="half" idx="2"/>
          </p:nvPr>
        </p:nvSpPr>
        <p:spPr>
          <a:xfrm>
            <a:off x="914400" y="6248400"/>
            <a:ext cx="2540000" cy="457200"/>
          </a:xfrm>
        </p:spPr>
        <p:txBody>
          <a:bodyPr/>
          <a:lstStyle>
            <a:lvl1pPr>
              <a:defRPr/>
            </a:lvl1pPr>
          </a:lstStyle>
          <a:p>
            <a:endParaRPr lang="tr-TR">
              <a:solidFill>
                <a:srgbClr val="000000"/>
              </a:solidFill>
            </a:endParaRPr>
          </a:p>
        </p:txBody>
      </p:sp>
      <p:sp>
        <p:nvSpPr>
          <p:cNvPr id="352262" name="Rectangle 6"/>
          <p:cNvSpPr>
            <a:spLocks noGrp="1" noChangeArrowheads="1"/>
          </p:cNvSpPr>
          <p:nvPr>
            <p:ph type="ftr" sz="quarter" idx="3"/>
          </p:nvPr>
        </p:nvSpPr>
        <p:spPr>
          <a:xfrm>
            <a:off x="4165600" y="6248400"/>
            <a:ext cx="3860800" cy="457200"/>
          </a:xfrm>
        </p:spPr>
        <p:txBody>
          <a:bodyPr/>
          <a:lstStyle>
            <a:lvl1pPr>
              <a:defRPr/>
            </a:lvl1pPr>
          </a:lstStyle>
          <a:p>
            <a:endParaRPr lang="tr-TR">
              <a:solidFill>
                <a:srgbClr val="000000"/>
              </a:solidFill>
            </a:endParaRPr>
          </a:p>
        </p:txBody>
      </p:sp>
      <p:sp>
        <p:nvSpPr>
          <p:cNvPr id="352263" name="Rectangle 7"/>
          <p:cNvSpPr>
            <a:spLocks noGrp="1" noChangeArrowheads="1"/>
          </p:cNvSpPr>
          <p:nvPr>
            <p:ph type="sldNum" sz="quarter" idx="4"/>
          </p:nvPr>
        </p:nvSpPr>
        <p:spPr>
          <a:xfrm>
            <a:off x="8737600" y="6248400"/>
            <a:ext cx="2540000" cy="457200"/>
          </a:xfrm>
        </p:spPr>
        <p:txBody>
          <a:bodyPr/>
          <a:lstStyle>
            <a:lvl1pPr>
              <a:defRPr/>
            </a:lvl1pPr>
          </a:lstStyle>
          <a:p>
            <a:fld id="{2A75BE45-6ABB-4BB8-8513-26E3AD66074C}" type="slidenum">
              <a:rPr lang="tr-TR">
                <a:solidFill>
                  <a:srgbClr val="000000"/>
                </a:solidFill>
              </a:rPr>
              <a:pPr/>
              <a:t>‹#›</a:t>
            </a:fld>
            <a:endParaRPr lang="tr-TR">
              <a:solidFill>
                <a:srgbClr val="000000"/>
              </a:solidFill>
            </a:endParaRPr>
          </a:p>
        </p:txBody>
      </p:sp>
      <p:grpSp>
        <p:nvGrpSpPr>
          <p:cNvPr id="352264" name="Group 8"/>
          <p:cNvGrpSpPr>
            <a:grpSpLocks/>
          </p:cNvGrpSpPr>
          <p:nvPr/>
        </p:nvGrpSpPr>
        <p:grpSpPr bwMode="auto">
          <a:xfrm>
            <a:off x="260351" y="234950"/>
            <a:ext cx="5050367" cy="1778000"/>
            <a:chOff x="123" y="148"/>
            <a:chExt cx="2386" cy="1120"/>
          </a:xfrm>
        </p:grpSpPr>
        <p:sp>
          <p:nvSpPr>
            <p:cNvPr id="35226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6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6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2268" name="Group 12"/>
            <p:cNvGrpSpPr>
              <a:grpSpLocks/>
            </p:cNvGrpSpPr>
            <p:nvPr userDrawn="1"/>
          </p:nvGrpSpPr>
          <p:grpSpPr bwMode="auto">
            <a:xfrm>
              <a:off x="123" y="148"/>
              <a:ext cx="2386" cy="1081"/>
              <a:chOff x="123" y="148"/>
              <a:chExt cx="2386" cy="1081"/>
            </a:xfrm>
          </p:grpSpPr>
          <p:sp>
            <p:nvSpPr>
              <p:cNvPr id="35226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grpSp>
        <p:nvGrpSpPr>
          <p:cNvPr id="352274" name="Group 18"/>
          <p:cNvGrpSpPr>
            <a:grpSpLocks/>
          </p:cNvGrpSpPr>
          <p:nvPr/>
        </p:nvGrpSpPr>
        <p:grpSpPr bwMode="auto">
          <a:xfrm>
            <a:off x="10553700" y="4368801"/>
            <a:ext cx="990600" cy="1058863"/>
            <a:chOff x="4986" y="2752"/>
            <a:chExt cx="468" cy="667"/>
          </a:xfrm>
        </p:grpSpPr>
        <p:sp>
          <p:nvSpPr>
            <p:cNvPr id="35227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2278" name="Group 22"/>
            <p:cNvGrpSpPr>
              <a:grpSpLocks/>
            </p:cNvGrpSpPr>
            <p:nvPr userDrawn="1"/>
          </p:nvGrpSpPr>
          <p:grpSpPr bwMode="auto">
            <a:xfrm>
              <a:off x="4986" y="2752"/>
              <a:ext cx="468" cy="667"/>
              <a:chOff x="4986" y="2752"/>
              <a:chExt cx="468" cy="667"/>
            </a:xfrm>
          </p:grpSpPr>
          <p:sp>
            <p:nvSpPr>
              <p:cNvPr id="35227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sp>
        <p:nvSpPr>
          <p:cNvPr id="352284" name="Freeform 28"/>
          <p:cNvSpPr>
            <a:spLocks/>
          </p:cNvSpPr>
          <p:nvPr/>
        </p:nvSpPr>
        <p:spPr bwMode="auto">
          <a:xfrm>
            <a:off x="1202267" y="5054601"/>
            <a:ext cx="9076267"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sp>
        <p:nvSpPr>
          <p:cNvPr id="352285" name="Freeform 29"/>
          <p:cNvSpPr>
            <a:spLocks/>
          </p:cNvSpPr>
          <p:nvPr/>
        </p:nvSpPr>
        <p:spPr bwMode="auto">
          <a:xfrm>
            <a:off x="5435600" y="1930400"/>
            <a:ext cx="1185333"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spTree>
    <p:extLst>
      <p:ext uri="{BB962C8B-B14F-4D97-AF65-F5344CB8AC3E}">
        <p14:creationId xmlns:p14="http://schemas.microsoft.com/office/powerpoint/2010/main" val="4260473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04767EA4-3EFC-4898-88BB-927F0C986AF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3461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71A7A862-41BE-460C-B3FB-77FA8A5D291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49072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D7AF4D3-FF42-4CA1-845E-E98AC243FE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21320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83601649-CC9E-40D6-BE39-9E44B65FE71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5610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8200B2F-BDED-42C0-B509-71D8C85C9AEA}"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9765869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FDCB2875-6FEC-4451-92BD-6E8AA0E8484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50081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D6B4C-80DD-4E54-9525-9A1D35864AB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450872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948D80E8-AC22-41E8-B691-7E8C0FBE71C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51858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7E747AD9-BF38-4897-B7CB-90AB20646B2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2123218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E6BD897-68D0-4038-8F9F-6734847D7E3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19811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10600" y="152400"/>
            <a:ext cx="25654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152400"/>
            <a:ext cx="74930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2C5D26F-03AC-48D2-925F-25F7B9FC8C4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69942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B61392E-D1CA-4AD5-BFE7-DD7BE1B716D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2700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D66A9187-92E9-4823-950D-F1ACD695053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99625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F4B91E39-4DC0-48C2-AB0A-F03FA6C4289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972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166C4768-2674-4DED-B737-5A9963E1D0A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53128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CCB6A623-B964-423E-9835-74455C4388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41113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96D517C-8416-45DA-A55B-31656458B5D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7758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ED3D4147-D448-4ADF-A6FA-4E6A4783E83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35538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401E72F1-CBFD-43F4-911C-A0CCDA209D01}" type="slidenum">
              <a:rPr lang="tr-TR">
                <a:solidFill>
                  <a:srgbClr val="000000"/>
                </a:solidFill>
              </a:rPr>
              <a:pPr fontAlgn="base">
                <a:spcBef>
                  <a:spcPct val="0"/>
                </a:spcBef>
                <a:spcAft>
                  <a:spcPct val="0"/>
                </a:spcAft>
              </a:pPr>
              <a:t>‹#›</a:t>
            </a:fld>
            <a:endParaRPr lang="tr-TR">
              <a:solidFill>
                <a:srgbClr val="000000"/>
              </a:solidFill>
            </a:endParaRPr>
          </a:p>
        </p:txBody>
      </p:sp>
    </p:spTree>
    <p:extLst>
      <p:ext uri="{BB962C8B-B14F-4D97-AF65-F5344CB8AC3E}">
        <p14:creationId xmlns:p14="http://schemas.microsoft.com/office/powerpoint/2010/main" val="1590033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Freeform 2"/>
          <p:cNvSpPr>
            <a:spLocks/>
          </p:cNvSpPr>
          <p:nvPr/>
        </p:nvSpPr>
        <p:spPr bwMode="auto">
          <a:xfrm rot="-3172564">
            <a:off x="10564284" y="-362479"/>
            <a:ext cx="1162050" cy="2779183"/>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35" name="Rectangle 3"/>
          <p:cNvSpPr>
            <a:spLocks noGrp="1" noChangeArrowheads="1"/>
          </p:cNvSpPr>
          <p:nvPr>
            <p:ph type="title"/>
          </p:nvPr>
        </p:nvSpPr>
        <p:spPr bwMode="auto">
          <a:xfrm>
            <a:off x="914400" y="152400"/>
            <a:ext cx="916093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351236" name="Rectangle 4"/>
          <p:cNvSpPr>
            <a:spLocks noGrp="1" noChangeArrowheads="1"/>
          </p:cNvSpPr>
          <p:nvPr>
            <p:ph type="body" idx="1"/>
          </p:nvPr>
        </p:nvSpPr>
        <p:spPr bwMode="auto">
          <a:xfrm>
            <a:off x="914400" y="1828800"/>
            <a:ext cx="10261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51237" name="Rectangle 5"/>
          <p:cNvSpPr>
            <a:spLocks noGrp="1" noChangeArrowheads="1"/>
          </p:cNvSpPr>
          <p:nvPr>
            <p:ph type="dt" sz="half" idx="2"/>
          </p:nvPr>
        </p:nvSpPr>
        <p:spPr bwMode="auto">
          <a:xfrm>
            <a:off x="1828800"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a:solidFill>
                <a:srgbClr val="000000"/>
              </a:solidFill>
            </a:endParaRPr>
          </a:p>
        </p:txBody>
      </p:sp>
      <p:sp>
        <p:nvSpPr>
          <p:cNvPr id="351238" name="Rectangle 6"/>
          <p:cNvSpPr>
            <a:spLocks noGrp="1" noChangeArrowheads="1"/>
          </p:cNvSpPr>
          <p:nvPr>
            <p:ph type="ftr" sz="quarter" idx="3"/>
          </p:nvPr>
        </p:nvSpPr>
        <p:spPr bwMode="auto">
          <a:xfrm>
            <a:off x="4741333" y="62484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a:solidFill>
                <a:srgbClr val="000000"/>
              </a:solidFill>
            </a:endParaRPr>
          </a:p>
        </p:txBody>
      </p:sp>
      <p:sp>
        <p:nvSpPr>
          <p:cNvPr id="351239" name="Rectangle 7"/>
          <p:cNvSpPr>
            <a:spLocks noGrp="1" noChangeArrowheads="1"/>
          </p:cNvSpPr>
          <p:nvPr>
            <p:ph type="sldNum" sz="quarter" idx="4"/>
          </p:nvPr>
        </p:nvSpPr>
        <p:spPr bwMode="auto">
          <a:xfrm>
            <a:off x="8957733"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09EAB99-C2F2-4C58-8787-FBBA8F703067}" type="slidenum">
              <a:rPr lang="tr-TR">
                <a:solidFill>
                  <a:srgbClr val="000000"/>
                </a:solidFill>
              </a:rPr>
              <a:pPr fontAlgn="base">
                <a:spcBef>
                  <a:spcPct val="0"/>
                </a:spcBef>
                <a:spcAft>
                  <a:spcPct val="0"/>
                </a:spcAft>
              </a:pPr>
              <a:t>‹#›</a:t>
            </a:fld>
            <a:endParaRPr lang="tr-TR">
              <a:solidFill>
                <a:srgbClr val="000000"/>
              </a:solidFill>
            </a:endParaRPr>
          </a:p>
        </p:txBody>
      </p:sp>
      <p:sp>
        <p:nvSpPr>
          <p:cNvPr id="351240" name="Freeform 8"/>
          <p:cNvSpPr>
            <a:spLocks/>
          </p:cNvSpPr>
          <p:nvPr/>
        </p:nvSpPr>
        <p:spPr bwMode="auto">
          <a:xfrm rot="-3172564">
            <a:off x="10681230" y="-324907"/>
            <a:ext cx="1165225" cy="2796116"/>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1" name="Freeform 9"/>
          <p:cNvSpPr>
            <a:spLocks/>
          </p:cNvSpPr>
          <p:nvPr/>
        </p:nvSpPr>
        <p:spPr bwMode="auto">
          <a:xfrm rot="-3172564">
            <a:off x="10612439" y="-69849"/>
            <a:ext cx="1025525" cy="2095500"/>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42" name="Group 10"/>
          <p:cNvGrpSpPr>
            <a:grpSpLocks/>
          </p:cNvGrpSpPr>
          <p:nvPr/>
        </p:nvGrpSpPr>
        <p:grpSpPr bwMode="auto">
          <a:xfrm>
            <a:off x="10584" y="5540375"/>
            <a:ext cx="2379133" cy="1246188"/>
            <a:chOff x="5" y="3490"/>
            <a:chExt cx="1124" cy="785"/>
          </a:xfrm>
        </p:grpSpPr>
        <p:sp>
          <p:nvSpPr>
            <p:cNvPr id="35124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52" name="Group 20"/>
            <p:cNvGrpSpPr>
              <a:grpSpLocks/>
            </p:cNvGrpSpPr>
            <p:nvPr userDrawn="1"/>
          </p:nvGrpSpPr>
          <p:grpSpPr bwMode="auto">
            <a:xfrm>
              <a:off x="5" y="3490"/>
              <a:ext cx="1124" cy="780"/>
              <a:chOff x="5" y="3490"/>
              <a:chExt cx="1124" cy="780"/>
            </a:xfrm>
          </p:grpSpPr>
          <p:grpSp>
            <p:nvGrpSpPr>
              <p:cNvPr id="351253" name="Group 21"/>
              <p:cNvGrpSpPr>
                <a:grpSpLocks/>
              </p:cNvGrpSpPr>
              <p:nvPr userDrawn="1"/>
            </p:nvGrpSpPr>
            <p:grpSpPr bwMode="auto">
              <a:xfrm>
                <a:off x="499" y="3562"/>
                <a:ext cx="548" cy="708"/>
                <a:chOff x="499" y="3562"/>
                <a:chExt cx="548" cy="708"/>
              </a:xfrm>
            </p:grpSpPr>
            <p:sp>
              <p:nvSpPr>
                <p:cNvPr id="35125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sp>
            <p:nvSpPr>
              <p:cNvPr id="35125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60" name="Group 28"/>
              <p:cNvGrpSpPr>
                <a:grpSpLocks/>
              </p:cNvGrpSpPr>
              <p:nvPr userDrawn="1"/>
            </p:nvGrpSpPr>
            <p:grpSpPr bwMode="auto">
              <a:xfrm>
                <a:off x="5" y="3490"/>
                <a:ext cx="1124" cy="678"/>
                <a:chOff x="5" y="3490"/>
                <a:chExt cx="1124" cy="678"/>
              </a:xfrm>
            </p:grpSpPr>
            <p:sp>
              <p:nvSpPr>
                <p:cNvPr id="35126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grpSp>
      <p:grpSp>
        <p:nvGrpSpPr>
          <p:cNvPr id="351269" name="Group 37"/>
          <p:cNvGrpSpPr>
            <a:grpSpLocks/>
          </p:cNvGrpSpPr>
          <p:nvPr/>
        </p:nvGrpSpPr>
        <p:grpSpPr bwMode="auto">
          <a:xfrm>
            <a:off x="11573934" y="2116139"/>
            <a:ext cx="514351" cy="4308475"/>
            <a:chOff x="5468" y="1333"/>
            <a:chExt cx="243" cy="2714"/>
          </a:xfrm>
        </p:grpSpPr>
        <p:sp>
          <p:nvSpPr>
            <p:cNvPr id="35127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nvGrpSpPr>
          <p:cNvPr id="351272" name="Group 40"/>
          <p:cNvGrpSpPr>
            <a:grpSpLocks/>
          </p:cNvGrpSpPr>
          <p:nvPr/>
        </p:nvGrpSpPr>
        <p:grpSpPr bwMode="auto">
          <a:xfrm>
            <a:off x="9757833" y="90488"/>
            <a:ext cx="2844800" cy="1911350"/>
            <a:chOff x="4610" y="57"/>
            <a:chExt cx="1344" cy="1204"/>
          </a:xfrm>
        </p:grpSpPr>
        <p:grpSp>
          <p:nvGrpSpPr>
            <p:cNvPr id="351273" name="Group 41"/>
            <p:cNvGrpSpPr>
              <a:grpSpLocks/>
            </p:cNvGrpSpPr>
            <p:nvPr userDrawn="1"/>
          </p:nvGrpSpPr>
          <p:grpSpPr bwMode="auto">
            <a:xfrm>
              <a:off x="4610" y="57"/>
              <a:ext cx="1344" cy="1204"/>
              <a:chOff x="4610" y="57"/>
              <a:chExt cx="1344" cy="1204"/>
            </a:xfrm>
          </p:grpSpPr>
          <p:sp>
            <p:nvSpPr>
              <p:cNvPr id="35127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75" name="Group 43"/>
              <p:cNvGrpSpPr>
                <a:grpSpLocks/>
              </p:cNvGrpSpPr>
              <p:nvPr userDrawn="1"/>
            </p:nvGrpSpPr>
            <p:grpSpPr bwMode="auto">
              <a:xfrm>
                <a:off x="4610" y="57"/>
                <a:ext cx="1344" cy="985"/>
                <a:chOff x="4610" y="57"/>
                <a:chExt cx="1344" cy="985"/>
              </a:xfrm>
            </p:grpSpPr>
            <p:sp>
              <p:nvSpPr>
                <p:cNvPr id="35127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sp>
          <p:nvSpPr>
            <p:cNvPr id="35128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grpSp>
    </p:spTree>
    <p:extLst>
      <p:ext uri="{BB962C8B-B14F-4D97-AF65-F5344CB8AC3E}">
        <p14:creationId xmlns:p14="http://schemas.microsoft.com/office/powerpoint/2010/main" val="41559965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09800" y="0"/>
            <a:ext cx="7772400" cy="990600"/>
          </a:xfrm>
        </p:spPr>
        <p:txBody>
          <a:bodyPr/>
          <a:lstStyle/>
          <a:p>
            <a:pPr algn="l"/>
            <a:r>
              <a:rPr lang="tr-TR" sz="2800" u="sng">
                <a:solidFill>
                  <a:srgbClr val="6600CC"/>
                </a:solidFill>
                <a:cs typeface="Times New Roman" panose="02020603050405020304" pitchFamily="18" charset="0"/>
              </a:rPr>
              <a:t>Hıristiyanlığın Kutsal Kitapları</a:t>
            </a:r>
            <a:r>
              <a:rPr lang="tr-TR">
                <a:solidFill>
                  <a:srgbClr val="6600CC"/>
                </a:solidFill>
              </a:rPr>
              <a:t> </a:t>
            </a:r>
          </a:p>
        </p:txBody>
      </p:sp>
      <p:sp>
        <p:nvSpPr>
          <p:cNvPr id="34819" name="Rectangle 3"/>
          <p:cNvSpPr>
            <a:spLocks noGrp="1" noChangeArrowheads="1"/>
          </p:cNvSpPr>
          <p:nvPr>
            <p:ph type="body" idx="1"/>
          </p:nvPr>
        </p:nvSpPr>
        <p:spPr>
          <a:xfrm>
            <a:off x="2209800" y="914400"/>
            <a:ext cx="7772400" cy="5181600"/>
          </a:xfrm>
        </p:spPr>
        <p:txBody>
          <a:bodyPr/>
          <a:lstStyle/>
          <a:p>
            <a:pPr algn="just">
              <a:lnSpc>
                <a:spcPct val="90000"/>
              </a:lnSpc>
              <a:buFontTx/>
              <a:buNone/>
            </a:pPr>
            <a:endParaRPr lang="tr-TR" sz="2400"/>
          </a:p>
          <a:p>
            <a:pPr algn="just">
              <a:lnSpc>
                <a:spcPct val="90000"/>
              </a:lnSpc>
              <a:buFontTx/>
              <a:buNone/>
            </a:pPr>
            <a:r>
              <a:rPr lang="tr-TR" sz="2400">
                <a:solidFill>
                  <a:srgbClr val="FF6600"/>
                </a:solidFill>
                <a:cs typeface="Times New Roman" panose="02020603050405020304" pitchFamily="18" charset="0"/>
              </a:rPr>
              <a:t>Hıristiyanların kutsal kitabı, Eski Ahit ve Yeni Ahit denilen iki bölümden oluşur. İki bölümden oluşan bu kitaba Türkçe’de Kitabı Mukaddes adı verilir. </a:t>
            </a:r>
          </a:p>
          <a:p>
            <a:pPr algn="just">
              <a:lnSpc>
                <a:spcPct val="90000"/>
              </a:lnSpc>
              <a:buFontTx/>
              <a:buNone/>
            </a:pPr>
            <a:endParaRPr lang="tr-TR" sz="2400">
              <a:solidFill>
                <a:srgbClr val="FF6600"/>
              </a:solidFill>
            </a:endParaRPr>
          </a:p>
          <a:p>
            <a:pPr algn="just">
              <a:lnSpc>
                <a:spcPct val="90000"/>
              </a:lnSpc>
              <a:buFontTx/>
              <a:buNone/>
            </a:pPr>
            <a:r>
              <a:rPr lang="tr-TR" sz="2400">
                <a:solidFill>
                  <a:srgbClr val="006600"/>
                </a:solidFill>
                <a:cs typeface="Times New Roman" panose="02020603050405020304" pitchFamily="18" charset="0"/>
              </a:rPr>
              <a:t>Eski Ahit, Yahudilerin yazılı kutsal kitabı olan Tanah’tır. Hıristiyanlar Tanah’ı kutsal kitap olarak kabul eder ve ona inanırlar. </a:t>
            </a:r>
          </a:p>
          <a:p>
            <a:pPr algn="just">
              <a:lnSpc>
                <a:spcPct val="90000"/>
              </a:lnSpc>
              <a:buFontTx/>
              <a:buNone/>
            </a:pPr>
            <a:endParaRPr lang="tr-TR" sz="2400">
              <a:solidFill>
                <a:srgbClr val="006600"/>
              </a:solidFill>
            </a:endParaRPr>
          </a:p>
          <a:p>
            <a:pPr algn="just">
              <a:lnSpc>
                <a:spcPct val="90000"/>
              </a:lnSpc>
              <a:buFontTx/>
              <a:buNone/>
            </a:pPr>
            <a:r>
              <a:rPr lang="tr-TR" sz="2400">
                <a:solidFill>
                  <a:schemeClr val="accent2"/>
                </a:solidFill>
                <a:cs typeface="Times New Roman" panose="02020603050405020304" pitchFamily="18" charset="0"/>
              </a:rPr>
              <a:t>Hıristiyanlığın asıl kutsal kitabı olan Yeni Ahit; dört İncil, Resullerin İşleri, Havarilere ait yirmi bir mektup ve Vahiy bölümü olmak üzere yirmi yedi kitaptan oluşmaktadır. Bu kitapların hemen hepsi, Hz. İsa’dan otuz yıl kadar sonra başlayarak, uzunca bir sürede yazılmıştır</a:t>
            </a:r>
            <a:r>
              <a:rPr lang="tr-TR">
                <a:solidFill>
                  <a:schemeClr val="accent2"/>
                </a:solidFill>
                <a:cs typeface="Times New Roman" panose="02020603050405020304" pitchFamily="18" charset="0"/>
              </a:rPr>
              <a:t>. </a:t>
            </a:r>
          </a:p>
        </p:txBody>
      </p:sp>
    </p:spTree>
    <p:extLst>
      <p:ext uri="{BB962C8B-B14F-4D97-AF65-F5344CB8AC3E}">
        <p14:creationId xmlns:p14="http://schemas.microsoft.com/office/powerpoint/2010/main" val="3374422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2208213" y="115889"/>
            <a:ext cx="6870700" cy="771525"/>
          </a:xfrm>
        </p:spPr>
        <p:txBody>
          <a:bodyPr/>
          <a:lstStyle/>
          <a:p>
            <a:endParaRPr lang="tr-TR" sz="3600" dirty="0">
              <a:solidFill>
                <a:schemeClr val="folHlink"/>
              </a:solidFill>
            </a:endParaRPr>
          </a:p>
        </p:txBody>
      </p:sp>
      <p:sp>
        <p:nvSpPr>
          <p:cNvPr id="377859" name="Rectangle 3"/>
          <p:cNvSpPr>
            <a:spLocks noGrp="1" noChangeArrowheads="1"/>
          </p:cNvSpPr>
          <p:nvPr>
            <p:ph type="body" idx="1"/>
          </p:nvPr>
        </p:nvSpPr>
        <p:spPr>
          <a:xfrm>
            <a:off x="2209800" y="1052514"/>
            <a:ext cx="7696200" cy="4433887"/>
          </a:xfrm>
        </p:spPr>
        <p:txBody>
          <a:bodyPr/>
          <a:lstStyle/>
          <a:p>
            <a:pPr>
              <a:lnSpc>
                <a:spcPct val="80000"/>
              </a:lnSpc>
            </a:pPr>
            <a:r>
              <a:rPr lang="tr-TR" sz="1800" dirty="0">
                <a:solidFill>
                  <a:srgbClr val="CC0099"/>
                </a:solidFill>
              </a:rPr>
              <a:t>Hıristiyanlık, insanlık tarihini bir kurtuluş mücadelesi olarak görmektedir. Buna göre Tanrı, insanlığın kurtulması için çeşitli çabalar göstermiş ve bu çerçevede Musa’yla önemli bir antlaşma (ahit) yapmıştır. Bu antlaşmayla O, insanlığı kurtuluşa eriştirecek yasalar vermiştir. Ancak insanlar aslî günahın getirdiği günahkârlıktan yine kurtulamamıştır. Tanrı bu defa, insanlığın günahtan kurtuluşu uğruna biricik oğlu İsa’yı insan şeklinde göndererek çarmıhta feda etmiştir. İsa’nın insanlık için akan kanıyla, ikinci ve son bir antlaşma yapılmıştır. Her iki antlaşma döneminin de kendilerine mahsus kutsal metinleri bulunmaktadır. Bunlardan İsa’ya  kadar olanı, yani Yahudi kutsal metinleri </a:t>
            </a:r>
            <a:r>
              <a:rPr lang="tr-TR" sz="1800" dirty="0">
                <a:solidFill>
                  <a:schemeClr val="hlink"/>
                </a:solidFill>
              </a:rPr>
              <a:t>Eski Ahit</a:t>
            </a:r>
            <a:r>
              <a:rPr lang="tr-TR" sz="1800" dirty="0">
                <a:solidFill>
                  <a:srgbClr val="CC0099"/>
                </a:solidFill>
              </a:rPr>
              <a:t>; İsa’dan sonra yazılanlar ise </a:t>
            </a:r>
            <a:r>
              <a:rPr lang="tr-TR" sz="1800" dirty="0">
                <a:solidFill>
                  <a:schemeClr val="hlink"/>
                </a:solidFill>
              </a:rPr>
              <a:t>Yeni Ahit</a:t>
            </a:r>
            <a:r>
              <a:rPr lang="tr-TR" sz="1800" dirty="0">
                <a:solidFill>
                  <a:srgbClr val="CC0099"/>
                </a:solidFill>
              </a:rPr>
              <a:t> olarak adlandırılmıştır. Hıristiyanlar, bu iki ayrı döneme ait kutsal metin </a:t>
            </a:r>
            <a:r>
              <a:rPr lang="tr-TR" sz="1800" dirty="0" err="1">
                <a:solidFill>
                  <a:srgbClr val="CC0099"/>
                </a:solidFill>
              </a:rPr>
              <a:t>kolleksiyonunun</a:t>
            </a:r>
            <a:r>
              <a:rPr lang="tr-TR" sz="1800" dirty="0">
                <a:solidFill>
                  <a:srgbClr val="CC0099"/>
                </a:solidFill>
              </a:rPr>
              <a:t> tümünü kendi kutsal kitabı olarak değerlendirmekte ve onu </a:t>
            </a:r>
            <a:r>
              <a:rPr lang="tr-TR" sz="1800" dirty="0" err="1">
                <a:solidFill>
                  <a:srgbClr val="CC0099"/>
                </a:solidFill>
              </a:rPr>
              <a:t>Türkçe’deki</a:t>
            </a:r>
            <a:r>
              <a:rPr lang="tr-TR" sz="1800" dirty="0">
                <a:solidFill>
                  <a:srgbClr val="CC0099"/>
                </a:solidFill>
              </a:rPr>
              <a:t> adıyla, </a:t>
            </a:r>
            <a:r>
              <a:rPr lang="tr-TR" sz="1800" dirty="0" err="1">
                <a:solidFill>
                  <a:srgbClr val="CC0099"/>
                </a:solidFill>
              </a:rPr>
              <a:t>Kitab</a:t>
            </a:r>
            <a:r>
              <a:rPr lang="tr-TR" sz="1800" dirty="0">
                <a:solidFill>
                  <a:srgbClr val="CC0099"/>
                </a:solidFill>
              </a:rPr>
              <a:t>-ı Mukaddes olarak adlandırmaktadırlar. </a:t>
            </a:r>
            <a:r>
              <a:rPr lang="tr-TR" sz="1800" dirty="0" err="1">
                <a:solidFill>
                  <a:srgbClr val="CC0099"/>
                </a:solidFill>
              </a:rPr>
              <a:t>Kitab</a:t>
            </a:r>
            <a:r>
              <a:rPr lang="tr-TR" sz="1800" dirty="0">
                <a:solidFill>
                  <a:srgbClr val="CC0099"/>
                </a:solidFill>
              </a:rPr>
              <a:t>-ı Mukaddes’in ilk kısmı Eski Ahit, ikinci kısmı ise Yeni Ahit olarak isimlendirilmektedir.</a:t>
            </a:r>
          </a:p>
        </p:txBody>
      </p:sp>
    </p:spTree>
    <p:extLst>
      <p:ext uri="{BB962C8B-B14F-4D97-AF65-F5344CB8AC3E}">
        <p14:creationId xmlns:p14="http://schemas.microsoft.com/office/powerpoint/2010/main" val="347871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2208213" y="0"/>
            <a:ext cx="6870700" cy="1060450"/>
          </a:xfrm>
        </p:spPr>
        <p:txBody>
          <a:bodyPr/>
          <a:lstStyle/>
          <a:p>
            <a:r>
              <a:rPr lang="tr-TR" sz="3200" b="1">
                <a:solidFill>
                  <a:schemeClr val="tx2"/>
                </a:solidFill>
              </a:rPr>
              <a:t>Kitab-ı Mukaddes’in Eski Ahit kısmı nasıl oluşturulmuştur?</a:t>
            </a:r>
          </a:p>
        </p:txBody>
      </p:sp>
      <p:sp>
        <p:nvSpPr>
          <p:cNvPr id="378883" name="Rectangle 3"/>
          <p:cNvSpPr>
            <a:spLocks noGrp="1" noChangeArrowheads="1"/>
          </p:cNvSpPr>
          <p:nvPr>
            <p:ph type="body" idx="1"/>
          </p:nvPr>
        </p:nvSpPr>
        <p:spPr>
          <a:xfrm>
            <a:off x="2209800" y="1125538"/>
            <a:ext cx="7696200" cy="4360862"/>
          </a:xfrm>
        </p:spPr>
        <p:txBody>
          <a:bodyPr/>
          <a:lstStyle/>
          <a:p>
            <a:pPr>
              <a:lnSpc>
                <a:spcPct val="80000"/>
              </a:lnSpc>
            </a:pPr>
            <a:r>
              <a:rPr lang="tr-TR" sz="2800">
                <a:solidFill>
                  <a:schemeClr val="hlink"/>
                </a:solidFill>
              </a:rPr>
              <a:t>Hıristiyanlar, Eski Ahit kısmının oluşturulmasında Yahudi Kutsal Kitabı Tanah’ın M.Ö. 285’lerde gerçekleştirilen Grekçe çevirisini esas almışlardır. Bu çeviriye, M.Ö. 300-M.S. 100 yılları arasında yazılan, ancak Yahudilerin sahih saymadığı ve bir takım bölümleri de eklemişlerdir. Bu, Eski Ahit’i oluşturan kitapların sayısı konusunda Yahudilerle Hıristiyanlar  arasında olduğu gibi, Hıristiyanların kendi aralarında da ihtilafların doğmasına yol açmıştır.</a:t>
            </a:r>
          </a:p>
        </p:txBody>
      </p:sp>
    </p:spTree>
    <p:extLst>
      <p:ext uri="{BB962C8B-B14F-4D97-AF65-F5344CB8AC3E}">
        <p14:creationId xmlns:p14="http://schemas.microsoft.com/office/powerpoint/2010/main" val="27901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476250"/>
            <a:ext cx="4570412" cy="299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325" y="620713"/>
            <a:ext cx="183673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7938" y="3213101"/>
            <a:ext cx="1524000" cy="195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1460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2208213" y="333375"/>
            <a:ext cx="6870700" cy="1225550"/>
          </a:xfrm>
        </p:spPr>
        <p:txBody>
          <a:bodyPr/>
          <a:lstStyle/>
          <a:p>
            <a:r>
              <a:rPr lang="tr-TR" sz="3200" b="1">
                <a:solidFill>
                  <a:schemeClr val="tx2"/>
                </a:solidFill>
              </a:rPr>
              <a:t>Yeni Ahit kaç kitaptan oluşmaktadır?</a:t>
            </a:r>
            <a:br>
              <a:rPr lang="tr-TR" sz="3200" b="1">
                <a:solidFill>
                  <a:schemeClr val="tx2"/>
                </a:solidFill>
              </a:rPr>
            </a:br>
            <a:endParaRPr lang="tr-TR" sz="3200" b="1">
              <a:solidFill>
                <a:schemeClr val="tx2"/>
              </a:solidFill>
            </a:endParaRPr>
          </a:p>
        </p:txBody>
      </p:sp>
      <p:sp>
        <p:nvSpPr>
          <p:cNvPr id="379907" name="Rectangle 3"/>
          <p:cNvSpPr>
            <a:spLocks noGrp="1" noChangeArrowheads="1"/>
          </p:cNvSpPr>
          <p:nvPr>
            <p:ph type="body" idx="1"/>
          </p:nvPr>
        </p:nvSpPr>
        <p:spPr>
          <a:xfrm>
            <a:off x="2209800" y="1341438"/>
            <a:ext cx="7696200" cy="4144962"/>
          </a:xfrm>
        </p:spPr>
        <p:txBody>
          <a:bodyPr/>
          <a:lstStyle/>
          <a:p>
            <a:r>
              <a:rPr lang="tr-TR">
                <a:solidFill>
                  <a:schemeClr val="hlink"/>
                </a:solidFill>
              </a:rPr>
              <a:t>Hıristiyanlığın asıl kutsal metni olan Yeni Ahit;  4 İncil, Resullerin İşleri, Havarilere ait 21 mektup ve Vahiy bölümü olmak üzere 27 kitaptan oluşmaktadır. Bu kitapların hemen hepsi Hz.İsa’dan 30 yıl kadar sonra başlayarak uzunca bir sürede yazılmıştır. </a:t>
            </a:r>
          </a:p>
        </p:txBody>
      </p:sp>
    </p:spTree>
    <p:extLst>
      <p:ext uri="{BB962C8B-B14F-4D97-AF65-F5344CB8AC3E}">
        <p14:creationId xmlns:p14="http://schemas.microsoft.com/office/powerpoint/2010/main" val="136512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2466474" y="697831"/>
            <a:ext cx="7832557" cy="4247147"/>
          </a:xfrm>
        </p:spPr>
        <p:txBody>
          <a:bodyPr/>
          <a:lstStyle/>
          <a:p>
            <a:pPr algn="just">
              <a:buFontTx/>
              <a:buNone/>
            </a:pPr>
            <a:endParaRPr lang="tr-TR" sz="2000" dirty="0"/>
          </a:p>
          <a:p>
            <a:pPr algn="ctr">
              <a:buFontTx/>
              <a:buNone/>
            </a:pPr>
            <a:r>
              <a:rPr lang="en-US" sz="2000" dirty="0" smtClean="0">
                <a:solidFill>
                  <a:srgbClr val="006600"/>
                </a:solidFill>
                <a:cs typeface="Times New Roman" panose="02020603050405020304" pitchFamily="18" charset="0"/>
              </a:rPr>
              <a:t>DÖRT </a:t>
            </a:r>
            <a:r>
              <a:rPr lang="en-US" sz="2000" dirty="0">
                <a:solidFill>
                  <a:srgbClr val="006600"/>
                </a:solidFill>
                <a:cs typeface="Times New Roman" panose="02020603050405020304" pitchFamily="18" charset="0"/>
              </a:rPr>
              <a:t>İNCİL</a:t>
            </a:r>
            <a:endParaRPr lang="tr-TR" sz="2000" dirty="0">
              <a:solidFill>
                <a:srgbClr val="006600"/>
              </a:solidFill>
              <a:cs typeface="Times New Roman" panose="02020603050405020304" pitchFamily="18" charset="0"/>
            </a:endParaRPr>
          </a:p>
          <a:p>
            <a:pPr algn="just">
              <a:buFontTx/>
              <a:buNone/>
            </a:pPr>
            <a:r>
              <a:rPr lang="tr-TR" sz="2400" dirty="0">
                <a:solidFill>
                  <a:srgbClr val="CC0000"/>
                </a:solidFill>
                <a:cs typeface="Times New Roman" panose="02020603050405020304" pitchFamily="18" charset="0"/>
              </a:rPr>
              <a:t>Günümüzde, birbirinden içerik itibariyle de farklı dört İncil bulunmaktadır. Bu İncillerin tamamını sahih sayan Hıristiyanlar, içerikteki farkı normal karşılamaktadırlar. Çünkü onlara göre İnciller, Hz. İsa’ya </a:t>
            </a:r>
            <a:r>
              <a:rPr lang="tr-TR" sz="2400" dirty="0" err="1">
                <a:solidFill>
                  <a:srgbClr val="CC0000"/>
                </a:solidFill>
                <a:cs typeface="Times New Roman" panose="02020603050405020304" pitchFamily="18" charset="0"/>
              </a:rPr>
              <a:t>vahyedilmiş</a:t>
            </a:r>
            <a:r>
              <a:rPr lang="tr-TR" sz="2400" dirty="0">
                <a:solidFill>
                  <a:srgbClr val="CC0000"/>
                </a:solidFill>
                <a:cs typeface="Times New Roman" panose="02020603050405020304" pitchFamily="18" charset="0"/>
              </a:rPr>
              <a:t> değildir. Hz. İsa bizzat kendisi Tanrının bedenleşmiş kelamı olduğundan ona ayrıca bir kitap verilmemiştir. Bugün mevcut olan İnciller, Kutsal </a:t>
            </a:r>
            <a:r>
              <a:rPr lang="tr-TR" sz="2400" dirty="0" err="1">
                <a:solidFill>
                  <a:srgbClr val="CC0000"/>
                </a:solidFill>
                <a:cs typeface="Times New Roman" panose="02020603050405020304" pitchFamily="18" charset="0"/>
              </a:rPr>
              <a:t>Ruh’un</a:t>
            </a:r>
            <a:r>
              <a:rPr lang="tr-TR" sz="2400" dirty="0">
                <a:solidFill>
                  <a:srgbClr val="CC0000"/>
                </a:solidFill>
                <a:cs typeface="Times New Roman" panose="02020603050405020304" pitchFamily="18" charset="0"/>
              </a:rPr>
              <a:t> gözetiminde başkaları tarafından yazılmıştır. Her İncil yazarı, kendi gördüklerini ve duyduklarını yazmıştır. Bu nedenle, İnciller arasında farklılıkların bulunması kaçınılmazdır.</a:t>
            </a:r>
            <a:r>
              <a:rPr lang="tr-TR" sz="2400" dirty="0">
                <a:cs typeface="Times New Roman" panose="02020603050405020304" pitchFamily="18" charset="0"/>
              </a:rPr>
              <a:t> </a:t>
            </a:r>
          </a:p>
          <a:p>
            <a:endParaRPr lang="tr-TR" sz="2000" dirty="0"/>
          </a:p>
        </p:txBody>
      </p:sp>
    </p:spTree>
    <p:extLst>
      <p:ext uri="{BB962C8B-B14F-4D97-AF65-F5344CB8AC3E}">
        <p14:creationId xmlns:p14="http://schemas.microsoft.com/office/powerpoint/2010/main" val="2602769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tr-TR">
                <a:solidFill>
                  <a:schemeClr val="tx2"/>
                </a:solidFill>
              </a:rPr>
              <a:t>Hıristiyan kutsal kitabı nasıl oluşmuştur?</a:t>
            </a:r>
          </a:p>
        </p:txBody>
      </p:sp>
      <p:sp>
        <p:nvSpPr>
          <p:cNvPr id="380931" name="Rectangle 3"/>
          <p:cNvSpPr>
            <a:spLocks noGrp="1" noChangeArrowheads="1"/>
          </p:cNvSpPr>
          <p:nvPr>
            <p:ph type="body" idx="1"/>
          </p:nvPr>
        </p:nvSpPr>
        <p:spPr/>
        <p:txBody>
          <a:bodyPr/>
          <a:lstStyle/>
          <a:p>
            <a:pPr>
              <a:lnSpc>
                <a:spcPct val="80000"/>
              </a:lnSpc>
            </a:pPr>
            <a:r>
              <a:rPr lang="tr-TR" sz="1800">
                <a:solidFill>
                  <a:schemeClr val="hlink"/>
                </a:solidFill>
              </a:rPr>
              <a:t>Hıristiyanlığa göre Tanrı kelamının cisme bürünmüş hali olan İsa’nın yaptıkları ve söyledikleri, önceleri ilk Hıristiyan cemaati tarafından hafızalarda tutulmuş ve sonraki nesillere sözlü olarak aktarılmıştır. Hıristiyan yaşayışının belli bir oranda şekillenmesinden sonra, pek çok kişi İsa’ya dair gördüklerini ve işittiklerini kaleme almaya başlamıştır. Bu çerçevede, Havariler nesli veya ondan sonraki nesil tarafından birçok kitap yazılmıştır. Bunlardan en erken yazılanının M.S. 60’lı yıllarda, en geç yazılanın ise M.S. 200’lü yıllarda tamamlandığı sanılmaktadır. Sonuçta, Kutsal Ruh’un yönetimindeki Hıristiyan topluluğu, 4 İncilin de dahil olduğu 27 kitabı diğer birçok kitap arasından seçmiş ve bunları Tanrı vahyiyle yazılmış kutsal kitaplar olarak kabul etmiştir. Bunların dışında kalan yüze yakın İncili ve mektubu ise sahih kabul etmemiştir.</a:t>
            </a:r>
          </a:p>
        </p:txBody>
      </p:sp>
    </p:spTree>
    <p:extLst>
      <p:ext uri="{BB962C8B-B14F-4D97-AF65-F5344CB8AC3E}">
        <p14:creationId xmlns:p14="http://schemas.microsoft.com/office/powerpoint/2010/main" val="145641899"/>
      </p:ext>
    </p:extLst>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Geniş ekran</PresentationFormat>
  <Paragraphs>17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7</vt:i4>
      </vt:variant>
    </vt:vector>
  </HeadingPairs>
  <TitlesOfParts>
    <vt:vector size="12" baseType="lpstr">
      <vt:lpstr>Arial</vt:lpstr>
      <vt:lpstr>Comic Sans MS</vt:lpstr>
      <vt:lpstr>Times New Roman</vt:lpstr>
      <vt:lpstr>Varsayılan Tasarım</vt:lpstr>
      <vt:lpstr>Boyalı Kalemler</vt:lpstr>
      <vt:lpstr>Hıristiyanlığın Kutsal Kitapları </vt:lpstr>
      <vt:lpstr>PowerPoint Sunusu</vt:lpstr>
      <vt:lpstr>Kitab-ı Mukaddes’in Eski Ahit kısmı nasıl oluşturulmuştur?</vt:lpstr>
      <vt:lpstr>PowerPoint Sunusu</vt:lpstr>
      <vt:lpstr>Yeni Ahit kaç kitaptan oluşmaktadır? </vt:lpstr>
      <vt:lpstr>PowerPoint Sunusu</vt:lpstr>
      <vt:lpstr>Hıristiyan kutsal kitabı nasıl oluşmuştur?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Hıristiyanlığın Kutsal Kitapları </dc:title>
  <dc:creator>Baki Adam</dc:creator>
  <cp:lastModifiedBy>Baki Adam</cp:lastModifiedBy>
  <cp:revision>1</cp:revision>
  <dcterms:created xsi:type="dcterms:W3CDTF">2018-01-22T17:22:57Z</dcterms:created>
  <dcterms:modified xsi:type="dcterms:W3CDTF">2018-01-22T17:23:22Z</dcterms:modified>
</cp:coreProperties>
</file>