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96" y="5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3343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97977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069113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90716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847964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432763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248443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7814105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5076179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64146133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65133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4140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0020074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94181537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9534396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28896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1200" cap="none" spc="0" normalizeH="0" baseline="0" noProof="0" dirty="0">
                <a:ln w="3175" cmpd="sng">
                  <a:noFill/>
                </a:ln>
                <a:solidFill>
                  <a:srgbClr val="A5301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231981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2788286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27425899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744500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2259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934324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44389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43748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4605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18604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47798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40A985-3752-47F1-A387-FBE5D3BD17A7}" type="datetimeFigureOut">
              <a:rPr lang="tr-TR" smtClean="0"/>
              <a:t>31.01.2020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D85DCE-491E-4B64-9DBC-4F25CDA8F7D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78603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3C51D1F-79DF-4B5E-8F9D-3D819804B6BC}" type="datetimeFigureOut">
              <a:rPr kumimoji="0" lang="tr-TR" sz="9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31.01.2020</a:t>
            </a:fld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9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0F98D0-A33C-4329-8B02-CAB0F98F2E42}" type="slidenum">
              <a:rPr kumimoji="0" lang="tr-TR" sz="2000" b="0" i="0" u="none" strike="noStrike" kern="1200" cap="none" spc="0" normalizeH="0" baseline="0" noProof="0" smtClean="0">
                <a:ln>
                  <a:noFill/>
                </a:ln>
                <a:solidFill>
                  <a:srgbClr val="FEFFFF"/>
                </a:solidFill>
                <a:effectLst/>
                <a:uLnTx/>
                <a:uFillTx/>
                <a:latin typeface="Century Gothic" panose="020B050202020202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tr-TR" sz="2000" b="0" i="0" u="none" strike="noStrike" kern="1200" cap="none" spc="0" normalizeH="0" baseline="0" noProof="0">
              <a:ln>
                <a:noFill/>
              </a:ln>
              <a:solidFill>
                <a:srgbClr val="FEFFFF"/>
              </a:solidFill>
              <a:effectLst/>
              <a:uLnTx/>
              <a:uFillTx/>
              <a:latin typeface="Century Gothic" panose="020B050202020202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84134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2144045" y="685353"/>
            <a:ext cx="8534400" cy="1507067"/>
          </a:xfrm>
        </p:spPr>
        <p:txBody>
          <a:bodyPr/>
          <a:lstStyle/>
          <a:p>
            <a:r>
              <a:rPr lang="tr-TR" dirty="0"/>
              <a:t>KÖPEKLERDE KAFA ŞEKİLLERİ</a:t>
            </a:r>
          </a:p>
        </p:txBody>
      </p:sp>
      <p:sp>
        <p:nvSpPr>
          <p:cNvPr id="4" name="Dikdörtgen 3"/>
          <p:cNvSpPr/>
          <p:nvPr/>
        </p:nvSpPr>
        <p:spPr>
          <a:xfrm>
            <a:off x="2598821" y="1983872"/>
            <a:ext cx="9031706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Mezatisefalik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Orta uzunluk ve genişlikte buruna sahip köpeklerdir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Labrador-Golden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Retriever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German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Shepheard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Spaniel’ler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Terrier’lerin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çoğu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Köpeklerin %75’i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Mezatisefalik’tir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211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4106779" y="759404"/>
            <a:ext cx="6416842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Dolikosefalik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dolichocephalic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Uzun ve dar burunlu köpeklerdir. </a:t>
            </a: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Collie’ler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Borzoi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Doberman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Greyhound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Saluki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22832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dörtgen 1"/>
          <p:cNvSpPr/>
          <p:nvPr/>
        </p:nvSpPr>
        <p:spPr>
          <a:xfrm>
            <a:off x="3272588" y="733199"/>
            <a:ext cx="848627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Brahisefalik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(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brachycephalic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): </a:t>
            </a:r>
          </a:p>
          <a:p>
            <a:pPr marL="514350" marR="0" lvl="0" indent="-5143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 startAt="3"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Kısa ve geniş burunlu köpeklerdir.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Çoğunlukla ters ve bozuk bir ısırışa sahiptirler.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Pekingese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Pug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Boxer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Shih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– </a:t>
            </a:r>
            <a:r>
              <a:rPr kumimoji="0" lang="tr-TR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Tzu</a:t>
            </a: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, 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4575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29727" y="395983"/>
            <a:ext cx="6417628" cy="5765287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1176350" y="1062608"/>
            <a:ext cx="2736070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BRAHİSEFALİK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015929" y="3278626"/>
            <a:ext cx="292900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MEZATİSEFALİK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Dikdörtgen 4"/>
          <p:cNvSpPr/>
          <p:nvPr/>
        </p:nvSpPr>
        <p:spPr>
          <a:xfrm>
            <a:off x="1046506" y="5233034"/>
            <a:ext cx="2995757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tr-TR" sz="28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DOLİKOSEFALİK</a:t>
            </a:r>
            <a:endParaRPr kumimoji="0" lang="tr-TR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252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79</Words>
  <Application>Microsoft Office PowerPoint</Application>
  <PresentationFormat>Geniş ekran</PresentationFormat>
  <Paragraphs>23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2</vt:i4>
      </vt:variant>
      <vt:variant>
        <vt:lpstr>Slayt Başlıkları</vt:lpstr>
      </vt:variant>
      <vt:variant>
        <vt:i4>4</vt:i4>
      </vt:variant>
    </vt:vector>
  </HeadingPairs>
  <TitlesOfParts>
    <vt:vector size="11" baseType="lpstr">
      <vt:lpstr>Arial</vt:lpstr>
      <vt:lpstr>Calibri</vt:lpstr>
      <vt:lpstr>Calibri Light</vt:lpstr>
      <vt:lpstr>Century Gothic</vt:lpstr>
      <vt:lpstr>Wingdings 3</vt:lpstr>
      <vt:lpstr>Office Teması</vt:lpstr>
      <vt:lpstr>Duman</vt:lpstr>
      <vt:lpstr>KÖPEKLERDE KAFA ŞEKİLLERİ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KÖPEKLERDE KAFA ŞEKİLLERİ</dc:title>
  <dc:creator>Murat</dc:creator>
  <cp:lastModifiedBy>Murat</cp:lastModifiedBy>
  <cp:revision>1</cp:revision>
  <dcterms:created xsi:type="dcterms:W3CDTF">2020-01-31T06:21:07Z</dcterms:created>
  <dcterms:modified xsi:type="dcterms:W3CDTF">2020-01-31T06:21:13Z</dcterms:modified>
</cp:coreProperties>
</file>