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3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97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911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7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4796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327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4844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141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761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461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513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1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200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815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9534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88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319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78828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258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45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59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43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38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37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60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6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79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0A985-3752-47F1-A387-FBE5D3BD17A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85DCE-491E-4B64-9DBC-4F25CDA8F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60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41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4045" y="685353"/>
            <a:ext cx="8534400" cy="1507067"/>
          </a:xfrm>
        </p:spPr>
        <p:txBody>
          <a:bodyPr/>
          <a:lstStyle/>
          <a:p>
            <a:r>
              <a:rPr lang="tr-TR" dirty="0"/>
              <a:t>KÖPEKLERDE KAFA ŞEKİLLERİ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598821" y="1983872"/>
            <a:ext cx="903170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Mezatisefalik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Orta uzunluk ve genişlikte buruna sahip köpeklerdir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Labrador-Golden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Retriever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German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Shepheard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Spaniel’ler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Terrier’lerin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çoğu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Köpeklerin %75’i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Mezatisefalik’tir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21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106779" y="759404"/>
            <a:ext cx="64168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Dolikosefalik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dolichocephalic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Uzun ve dar burunlu köpeklerdir.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Collie’ler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Borzoi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Doberman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Greyhound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Saluki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8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72588" y="733199"/>
            <a:ext cx="848627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Brahisefalik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brachycephalic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Kısa ve geniş burunlu köpeklerdir.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Çoğunlukla ters ve bozuk bir ısırışa sahiptirler.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Pekingese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Pug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Boxer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Shih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Tzu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57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727" y="395983"/>
            <a:ext cx="6417628" cy="5765287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1176350" y="1062608"/>
            <a:ext cx="2736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BRAHİSEFALİK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15929" y="3278626"/>
            <a:ext cx="2929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MEZATİSEFALİK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46506" y="5233034"/>
            <a:ext cx="29957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DOLİKOSEFALİK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25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KÖPEKLERDE KAFA ŞEKİLLERİ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KAFA ŞEKİLLERİ</dc:title>
  <dc:creator>Murat</dc:creator>
  <cp:lastModifiedBy>Murat</cp:lastModifiedBy>
  <cp:revision>1</cp:revision>
  <dcterms:created xsi:type="dcterms:W3CDTF">2020-01-31T06:21:07Z</dcterms:created>
  <dcterms:modified xsi:type="dcterms:W3CDTF">2020-01-31T06:21:13Z</dcterms:modified>
</cp:coreProperties>
</file>