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1" r:id="rId4"/>
    <p:sldId id="260" r:id="rId5"/>
    <p:sldId id="259" r:id="rId6"/>
    <p:sldId id="258" r:id="rId7"/>
    <p:sldId id="257" r:id="rId8"/>
    <p:sldId id="265" r:id="rId9"/>
    <p:sldId id="266" r:id="rId10"/>
    <p:sldId id="264" r:id="rId11"/>
    <p:sldId id="263" r:id="rId12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B66D8-7E11-441D-A231-8D06C7916F06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B36B6-ED08-4386-8958-89EF7BCF31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13555-2871-4728-956D-E17BA159C851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2E02D06-2028-45CA-9094-80E17B0783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4200D-D0BD-4A0F-8288-ECEB752CED77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C3F92-D828-4671-95C8-25D1E27E71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8000"/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E33CD-5C0B-4E56-9106-D998629E2C69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B47DA2E-9212-4264-9BA5-8BBB8A1FAD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C785B-C75B-4024-9C3E-C89569DCA4CC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25272-AE21-4F06-A39A-ACA8959906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8000"/>
              <a:t>“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8B446-0159-4B56-BC47-FCC21ED1A789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A0854C5-1481-4692-8BCF-B009FF306B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F466A-2073-49B2-BAC6-B1B9A94C5CA5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CDEF09F-7819-4E4D-B435-93A0A6DB86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42D04-E89C-40B7-8AC3-3B0711E967B9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4ECC0-2ED7-4AFF-8B03-3C82C0EEC7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BCCC3-FABC-47D0-8ABB-84802DDBB6E2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245AA-1940-4E44-AFFA-95D4D73554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DC153-2C84-4E0B-8357-9FF93DDDB9F5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6CCB1-7E9D-4AE3-847A-6DC8ED0C1A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D9FAA-A4CA-4BC5-A90E-691782AF7A1F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82568-FC0B-4AC9-8D53-7584F9FAB3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092B-1759-4332-B123-A7179CFB96ED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8D6D9-FF2E-4FBD-A30C-F914C1841B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E03EA-F83C-4B4C-9D77-8CA5B5036917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5C2DE-BFB8-44D3-974A-85B67891E0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013D4-9F28-4E87-86EE-E55EB5B6111C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7491B-56C3-4DEC-B58C-73E165ABF2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24882-8C86-4C12-93C3-54C652742A81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4402B-B38C-4E06-B4D1-3A0EF42475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6AC34-3480-4CD8-BBE9-2F687368D54C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E5FC7-EF3A-4B5D-AF01-2295D658E4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15884-2DF7-4BB3-9F9E-EBC416E7D06C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F1049-991B-4767-9A8A-C5F40C20F8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46CBE74-5B63-499E-8311-11983AA3096B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3200">
                <a:solidFill>
                  <a:srgbClr val="0A304A"/>
                </a:solidFill>
              </a:defRPr>
            </a:lvl1pPr>
          </a:lstStyle>
          <a:p>
            <a:fld id="{2C881603-5E83-4545-AE4D-BF1A0243FE1A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7" r:id="rId12"/>
    <p:sldLayoutId id="2147483682" r:id="rId13"/>
    <p:sldLayoutId id="2147483688" r:id="rId14"/>
    <p:sldLayoutId id="2147483683" r:id="rId15"/>
    <p:sldLayoutId id="2147483684" r:id="rId16"/>
    <p:sldLayoutId id="2147483685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684213" y="685800"/>
            <a:ext cx="8001000" cy="2971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r-TR" sz="5400" dirty="0" smtClean="0"/>
              <a:t>MAKARNA TEKNOLOJİSİ</a:t>
            </a:r>
            <a:endParaRPr lang="tr-TR" sz="5400" dirty="0"/>
          </a:p>
        </p:txBody>
      </p:sp>
      <p:sp>
        <p:nvSpPr>
          <p:cNvPr id="5123" name="Alt Başlık 2"/>
          <p:cNvSpPr>
            <a:spLocks noGrp="1"/>
          </p:cNvSpPr>
          <p:nvPr>
            <p:ph type="subTitle" idx="1"/>
          </p:nvPr>
        </p:nvSpPr>
        <p:spPr>
          <a:xfrm>
            <a:off x="684213" y="3843338"/>
            <a:ext cx="6400800" cy="1947862"/>
          </a:xfrm>
        </p:spPr>
        <p:txBody>
          <a:bodyPr/>
          <a:lstStyle/>
          <a:p>
            <a:r>
              <a:rPr lang="tr-TR" smtClean="0">
                <a:solidFill>
                  <a:srgbClr val="0F496F"/>
                </a:solidFill>
              </a:rPr>
              <a:t>PROF.DR. RECAİ ERCAN</a:t>
            </a:r>
          </a:p>
        </p:txBody>
      </p:sp>
      <p:pic>
        <p:nvPicPr>
          <p:cNvPr id="5124" name="Resim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" y="295275"/>
            <a:ext cx="44037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Resi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5213" y="4594225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4225" y="727075"/>
            <a:ext cx="10242550" cy="318928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79700" y="2106613"/>
            <a:ext cx="6113463" cy="37973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 l="6345" t="21992" r="3522" b="34219"/>
          <a:stretch>
            <a:fillRect/>
          </a:stretch>
        </p:blipFill>
        <p:spPr>
          <a:xfrm>
            <a:off x="1062038" y="346075"/>
            <a:ext cx="9091612" cy="614203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 l="6770" t="66386" r="4623" b="7576"/>
          <a:stretch>
            <a:fillRect/>
          </a:stretch>
        </p:blipFill>
        <p:spPr>
          <a:xfrm>
            <a:off x="946150" y="252413"/>
            <a:ext cx="9569450" cy="3911600"/>
          </a:xfrm>
        </p:spPr>
      </p:pic>
      <p:pic>
        <p:nvPicPr>
          <p:cNvPr id="7171" name="Resi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6150" y="4164013"/>
            <a:ext cx="956945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İçerik Yer Tutucusu 10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09625" y="498475"/>
            <a:ext cx="9690100" cy="2882900"/>
          </a:xfrm>
        </p:spPr>
      </p:pic>
      <p:pic>
        <p:nvPicPr>
          <p:cNvPr id="8195" name="Resim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3381375"/>
            <a:ext cx="9694863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9219" name="Resi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50" y="827088"/>
            <a:ext cx="11118850" cy="470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Resi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5073650"/>
            <a:ext cx="1111885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7513" y="407988"/>
            <a:ext cx="11017250" cy="529748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6275" y="387350"/>
            <a:ext cx="9591675" cy="60134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3575" y="773113"/>
            <a:ext cx="10220325" cy="39782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31875" y="139700"/>
            <a:ext cx="8489950" cy="644048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lim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</TotalTime>
  <Words>6</Words>
  <Application>Microsoft Office PowerPoint</Application>
  <PresentationFormat>Özel</PresentationFormat>
  <Paragraphs>2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6" baseType="lpstr">
      <vt:lpstr>Century Gothic</vt:lpstr>
      <vt:lpstr>Arial</vt:lpstr>
      <vt:lpstr>Wingdings 3</vt:lpstr>
      <vt:lpstr>Calibri</vt:lpstr>
      <vt:lpstr>Dilim</vt:lpstr>
      <vt:lpstr>MAKARNA TEKNOLOJİSİ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MAKARNA TEKNOLOJİSİ</dc:title>
  <dc:creator>Zeynep Demiray</dc:creator>
  <cp:lastModifiedBy>pinar</cp:lastModifiedBy>
  <cp:revision>3</cp:revision>
  <dcterms:created xsi:type="dcterms:W3CDTF">2014-11-21T08:00:36Z</dcterms:created>
  <dcterms:modified xsi:type="dcterms:W3CDTF">2018-10-16T08:17:33Z</dcterms:modified>
</cp:coreProperties>
</file>