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74" r:id="rId8"/>
    <p:sldId id="261" r:id="rId9"/>
    <p:sldId id="263" r:id="rId10"/>
    <p:sldId id="276" r:id="rId11"/>
    <p:sldId id="264" r:id="rId12"/>
    <p:sldId id="265" r:id="rId13"/>
    <p:sldId id="266" r:id="rId14"/>
    <p:sldId id="267" r:id="rId15"/>
    <p:sldId id="275" r:id="rId16"/>
    <p:sldId id="269"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444"/>
    <a:srgbClr val="092757"/>
    <a:srgbClr val="0E0060"/>
    <a:srgbClr val="000560"/>
    <a:srgbClr val="2E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31B24AE-71FF-4DC4-804B-D74903447D45}" type="datetimeFigureOut">
              <a:rPr lang="tr-TR" smtClean="0"/>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87676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1B24AE-71FF-4DC4-804B-D74903447D45}" type="datetimeFigureOut">
              <a:rPr lang="tr-TR" smtClean="0"/>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385473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1B24AE-71FF-4DC4-804B-D74903447D45}" type="datetimeFigureOut">
              <a:rPr lang="tr-TR" smtClean="0"/>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139745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1B24AE-71FF-4DC4-804B-D74903447D45}" type="datetimeFigureOut">
              <a:rPr lang="tr-TR" smtClean="0"/>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123236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31B24AE-71FF-4DC4-804B-D74903447D45}" type="datetimeFigureOut">
              <a:rPr lang="tr-TR" smtClean="0"/>
              <a:t>25.11.2019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15813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31B24AE-71FF-4DC4-804B-D74903447D45}" type="datetimeFigureOut">
              <a:rPr lang="tr-TR" smtClean="0"/>
              <a:t>25.11.2019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15957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31B24AE-71FF-4DC4-804B-D74903447D45}" type="datetimeFigureOut">
              <a:rPr lang="tr-TR" smtClean="0"/>
              <a:t>25.11.2019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5164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31B24AE-71FF-4DC4-804B-D74903447D45}" type="datetimeFigureOut">
              <a:rPr lang="tr-TR" smtClean="0"/>
              <a:t>25.11.2019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185822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31B24AE-71FF-4DC4-804B-D74903447D45}" type="datetimeFigureOut">
              <a:rPr lang="tr-TR" smtClean="0"/>
              <a:t>25.11.2019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41706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31B24AE-71FF-4DC4-804B-D74903447D45}" type="datetimeFigureOut">
              <a:rPr lang="tr-TR" smtClean="0"/>
              <a:t>25.11.2019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7306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31B24AE-71FF-4DC4-804B-D74903447D45}" type="datetimeFigureOut">
              <a:rPr lang="tr-TR" smtClean="0"/>
              <a:t>25.11.2019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57486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560"/>
            </a:gs>
            <a:gs pos="46000">
              <a:srgbClr val="0E0060"/>
            </a:gs>
            <a:gs pos="100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B24AE-71FF-4DC4-804B-D74903447D45}" type="datetimeFigureOut">
              <a:rPr lang="tr-TR" smtClean="0"/>
              <a:t>25.11.2019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48A96-49B2-49FD-999B-BC6760E59AAF}" type="slidenum">
              <a:rPr lang="tr-TR" smtClean="0"/>
              <a:t>‹#›</a:t>
            </a:fld>
            <a:endParaRPr lang="tr-TR"/>
          </a:p>
        </p:txBody>
      </p:sp>
    </p:spTree>
    <p:extLst>
      <p:ext uri="{BB962C8B-B14F-4D97-AF65-F5344CB8AC3E}">
        <p14:creationId xmlns:p14="http://schemas.microsoft.com/office/powerpoint/2010/main" val="289546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igitaltalks.org/2015/07/11/moskovada-engelliler-icin-ayrilanhtt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560"/>
            </a:gs>
            <a:gs pos="46000">
              <a:schemeClr val="tx1"/>
            </a:gs>
            <a:gs pos="100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095320"/>
          </a:xfrm>
        </p:spPr>
        <p:txBody>
          <a:bodyPr>
            <a:normAutofit/>
          </a:bodyPr>
          <a:lstStyle/>
          <a:p>
            <a:r>
              <a:rPr lang="tr-TR" sz="6600" b="1" i="1" dirty="0">
                <a:ln w="12700">
                  <a:solidFill>
                    <a:schemeClr val="accent1"/>
                  </a:solidFill>
                  <a:prstDash val="solid"/>
                </a:ln>
                <a:solidFill>
                  <a:schemeClr val="accent6">
                    <a:lumMod val="60000"/>
                    <a:lumOff val="40000"/>
                  </a:schemeClr>
                </a:solidFill>
                <a:effectLst>
                  <a:outerShdw dist="38100" dir="2640000" algn="bl" rotWithShape="0">
                    <a:schemeClr val="accent1"/>
                  </a:outerShdw>
                </a:effectLst>
              </a:rPr>
              <a:t>HOLOGRAM TEKNOLOJİSİ</a:t>
            </a:r>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60358"/>
            <a:ext cx="7252230" cy="4351338"/>
          </a:xfrm>
          <a:prstGeom prst="rect">
            <a:avLst/>
          </a:prstGeom>
          <a:effectLst>
            <a:softEdge rad="635000"/>
          </a:effectLst>
        </p:spPr>
      </p:pic>
    </p:spTree>
    <p:extLst>
      <p:ext uri="{BB962C8B-B14F-4D97-AF65-F5344CB8AC3E}">
        <p14:creationId xmlns:p14="http://schemas.microsoft.com/office/powerpoint/2010/main" val="39469860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dirty="0">
                <a:solidFill>
                  <a:srgbClr val="0070C0"/>
                </a:solidFill>
              </a:rPr>
              <a:t>Burada </a:t>
            </a:r>
            <a:r>
              <a:rPr lang="tr-TR" dirty="0" err="1">
                <a:solidFill>
                  <a:srgbClr val="0070C0"/>
                </a:solidFill>
              </a:rPr>
              <a:t>türkiyede</a:t>
            </a:r>
            <a:r>
              <a:rPr lang="tr-TR" dirty="0">
                <a:solidFill>
                  <a:srgbClr val="0070C0"/>
                </a:solidFill>
              </a:rPr>
              <a:t> kullanılan hologram teknolojisi örnekleri yer alacak.</a:t>
            </a:r>
          </a:p>
          <a:p>
            <a:pPr marL="0" indent="0">
              <a:buNone/>
            </a:pPr>
            <a:endParaRPr lang="tr-TR" dirty="0">
              <a:solidFill>
                <a:srgbClr val="0070C0"/>
              </a:solidFill>
            </a:endParaRPr>
          </a:p>
          <a:p>
            <a:r>
              <a:rPr lang="tr-TR" dirty="0">
                <a:hlinkClick r:id="rId2"/>
              </a:rPr>
              <a:t>https://www.digitaltalks.org/2015/07/11/moskovada-engelliler-icin-ayrilanhttps://</a:t>
            </a:r>
            <a:endParaRPr lang="tr-TR" dirty="0"/>
          </a:p>
          <a:p>
            <a:r>
              <a:rPr lang="tr-TR" dirty="0"/>
              <a:t>www.musion.com.tr/-park-yerlerini-hologram-teknolojisi-ile-koruyorlar/</a:t>
            </a:r>
          </a:p>
        </p:txBody>
      </p:sp>
    </p:spTree>
    <p:extLst>
      <p:ext uri="{BB962C8B-B14F-4D97-AF65-F5344CB8AC3E}">
        <p14:creationId xmlns:p14="http://schemas.microsoft.com/office/powerpoint/2010/main" val="995062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EĞİTİMDE HOLOGRAM TEKNOLOJİSİ</a:t>
            </a:r>
          </a:p>
        </p:txBody>
      </p:sp>
      <p:sp>
        <p:nvSpPr>
          <p:cNvPr id="3" name="İçerik Yer Tutucusu 2"/>
          <p:cNvSpPr>
            <a:spLocks noGrp="1"/>
          </p:cNvSpPr>
          <p:nvPr>
            <p:ph idx="1"/>
          </p:nvPr>
        </p:nvSpPr>
        <p:spPr/>
        <p:txBody>
          <a:bodyPr>
            <a:normAutofit/>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Özellikle tıp ve mühendislik alanlarında çokça kullanılmaya başlansa da çok kısa zamanda eğitimin tüm alanlarında kendine yer bulabilecek olan hologram teknolojisi ile bir kalbin içerisine girerek çok çok yakından inceleme fırsatınız olacak. </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3D hologram teknolojisi ile yapabilecekleriniz sadece hayallerle sınırlı farklı örnekler vermek gerekirse; coğrafi terimleri duymak yerine içine girip dağ, tepe ve ovaların içerisinde gezerek gerçeği görmek çok daha eğitici olacaktır. </a:t>
            </a:r>
          </a:p>
        </p:txBody>
      </p:sp>
    </p:spTree>
    <p:extLst>
      <p:ext uri="{BB962C8B-B14F-4D97-AF65-F5344CB8AC3E}">
        <p14:creationId xmlns:p14="http://schemas.microsoft.com/office/powerpoint/2010/main" val="2451050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Okyanus tabanında dünyanın en derin yerini incelemekten tutunda, bir mikrobun içinde girerek hastalıkların sebebini çok daha yakından görmek eğitimde gelinebilecek çok önemli bir nokta olacaktır. </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Cerrahi bir operasyonun içine girerek veya çok yakından büyük bir versiyonunu görebilecek olan tıp öğrencileri ile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hibrit</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teknoloji bir motorun içerisini inceleyebilen mühendislik öğrencileri her zaman eski öğrenciler tarafından kıskanılacaktır.</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04242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C2B5B"/>
            </a:gs>
            <a:gs pos="0">
              <a:schemeClr val="accent1">
                <a:lumMod val="50000"/>
              </a:schemeClr>
            </a:gs>
            <a:gs pos="21000">
              <a:srgbClr val="092757"/>
            </a:gs>
            <a:gs pos="87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097"/>
            <a:ext cx="10608990" cy="5394960"/>
          </a:xfrm>
          <a:prstGeom prst="rect">
            <a:avLst/>
          </a:prstGeom>
          <a:gradFill>
            <a:gsLst>
              <a:gs pos="0">
                <a:schemeClr val="accent1"/>
              </a:gs>
              <a:gs pos="95000">
                <a:srgbClr val="092757"/>
              </a:gs>
              <a:gs pos="100000">
                <a:schemeClr val="tx1"/>
              </a:gs>
            </a:gsLst>
            <a:path path="circle">
              <a:fillToRect t="100000" r="100000"/>
            </a:path>
          </a:gradFill>
          <a:effectLst>
            <a:softEdge rad="317500"/>
          </a:effectLst>
          <a:scene3d>
            <a:camera prst="isometricOffAxis1Right"/>
            <a:lightRig rig="threePt" dir="t"/>
          </a:scene3d>
        </p:spPr>
      </p:pic>
    </p:spTree>
    <p:extLst>
      <p:ext uri="{BB962C8B-B14F-4D97-AF65-F5344CB8AC3E}">
        <p14:creationId xmlns:p14="http://schemas.microsoft.com/office/powerpoint/2010/main" val="3659481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781" y="325813"/>
            <a:ext cx="7029323" cy="6001835"/>
          </a:xfrm>
        </p:spPr>
      </p:pic>
    </p:spTree>
    <p:extLst>
      <p:ext uri="{BB962C8B-B14F-4D97-AF65-F5344CB8AC3E}">
        <p14:creationId xmlns:p14="http://schemas.microsoft.com/office/powerpoint/2010/main" val="20308610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070030"/>
            </a:gs>
            <a:gs pos="0">
              <a:srgbClr val="000560"/>
            </a:gs>
            <a:gs pos="22000">
              <a:srgbClr val="0E0060"/>
            </a:gs>
            <a:gs pos="55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104" y="414528"/>
            <a:ext cx="6829401" cy="59938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096466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01031"/>
            <a:ext cx="7620000" cy="4200525"/>
          </a:xfrm>
        </p:spPr>
      </p:pic>
    </p:spTree>
    <p:extLst>
      <p:ext uri="{BB962C8B-B14F-4D97-AF65-F5344CB8AC3E}">
        <p14:creationId xmlns:p14="http://schemas.microsoft.com/office/powerpoint/2010/main" val="185361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291556"/>
            <a:ext cx="6096000" cy="3419475"/>
          </a:xfrm>
        </p:spPr>
      </p:pic>
    </p:spTree>
    <p:extLst>
      <p:ext uri="{BB962C8B-B14F-4D97-AF65-F5344CB8AC3E}">
        <p14:creationId xmlns:p14="http://schemas.microsoft.com/office/powerpoint/2010/main" val="3905577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a:ln w="10160">
                  <a:solidFill>
                    <a:schemeClr val="accent5"/>
                  </a:solidFill>
                  <a:prstDash val="solid"/>
                </a:ln>
                <a:solidFill>
                  <a:srgbClr val="FFFFFF"/>
                </a:solidFill>
                <a:effectLst>
                  <a:outerShdw blurRad="38100" dist="22860" dir="5400000" algn="tl" rotWithShape="0">
                    <a:srgbClr val="000000">
                      <a:alpha val="30000"/>
                    </a:srgbClr>
                  </a:outerShdw>
                </a:effectLst>
              </a:rPr>
              <a:t>Hologram nedir?</a:t>
            </a:r>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Hologram kelimesi Yunanca sözcüklerin bileşiminden oluşur.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Holos</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(Tam Görüntü) ve "Gram" (Yazılı) anlamındadır. Hologram lazer ışın dalgalarının pozitif karışımı ile oluşan üç boyutlu kayıttır. Holografinin teknik terimi "Dalga Sınırının Yeniden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Yapılanması”dır</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Hologram, orijinal objenin üç boyutlu gerçek kaydı, kısaca üç boyutlu lazer fotoğrafıdır. Başka bir deyişle; 3 boyutlu görsel bilginin lazer teknolojisiyle  kaydedilmesi, depolanması ve hareket efektinin kazandırılarak çok boyutlu ortama aktarılması sonucu elde edilir.</a:t>
            </a:r>
          </a:p>
        </p:txBody>
      </p:sp>
    </p:spTree>
    <p:extLst>
      <p:ext uri="{BB962C8B-B14F-4D97-AF65-F5344CB8AC3E}">
        <p14:creationId xmlns:p14="http://schemas.microsoft.com/office/powerpoint/2010/main" val="13685966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1000">
              <a:schemeClr val="tx1"/>
            </a:gs>
            <a:gs pos="23000">
              <a:schemeClr val="tx1"/>
            </a:gs>
            <a:gs pos="73000">
              <a:schemeClr val="accent4"/>
            </a:gs>
            <a:gs pos="81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224" y="174319"/>
            <a:ext cx="10290048" cy="6838594"/>
          </a:xfrm>
          <a:gradFill>
            <a:gsLst>
              <a:gs pos="0">
                <a:srgbClr val="000560"/>
              </a:gs>
              <a:gs pos="20000">
                <a:schemeClr val="tx1"/>
              </a:gs>
              <a:gs pos="0">
                <a:schemeClr val="tx1"/>
              </a:gs>
            </a:gsLst>
            <a:path path="circle">
              <a:fillToRect t="100000" r="100000"/>
            </a:path>
          </a:gradFill>
          <a:effectLst>
            <a:softEdge rad="317500"/>
          </a:effectLst>
          <a:scene3d>
            <a:camera prst="isometricOffAxis2Left"/>
            <a:lightRig rig="threePt" dir="t"/>
          </a:scene3d>
        </p:spPr>
      </p:pic>
    </p:spTree>
    <p:extLst>
      <p:ext uri="{BB962C8B-B14F-4D97-AF65-F5344CB8AC3E}">
        <p14:creationId xmlns:p14="http://schemas.microsoft.com/office/powerpoint/2010/main" val="223764949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Hologramın Temeli, Nobel ödülü kazanan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Dennis</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Gabor’un</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karışık desen teorisine dayanır. </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1947 yılında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Gabor</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her bir ışık dalga tepesinin oluşturduğu desenin orijinal kaynağının bütün verilerini taşıdığını ve bu bilginin bir film üzerinde depolanıp çoğaltılabileceği teorisini ortaya atmıştır.</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Unvan 3"/>
          <p:cNvSpPr>
            <a:spLocks noGrp="1"/>
          </p:cNvSpPr>
          <p:nvPr>
            <p:ph type="title"/>
          </p:nvPr>
        </p:nvSpPr>
        <p:spPr/>
        <p:txBody>
          <a:bodyPr/>
          <a:lstStyle/>
          <a:p>
            <a:endParaRPr lang="tr-T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9376887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1960'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lı</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yıllarda yeni bulunan lazer, uygun optik ve birleştirme teknolojileri sonucunda fizikçiler tarafından tekrar gündeme getirilmiştir.</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Bu yeni teknoloji şaşırtıcı derecede gerçeğe yakın 3 boyutlu görüntüler elde edilmiştir. Kısa bir süre sonra oluşan son derece  hassas optik ölçme teknikleri toplum tarafından kabul gördü</a:t>
            </a:r>
          </a:p>
        </p:txBody>
      </p:sp>
    </p:spTree>
    <p:extLst>
      <p:ext uri="{BB962C8B-B14F-4D97-AF65-F5344CB8AC3E}">
        <p14:creationId xmlns:p14="http://schemas.microsoft.com/office/powerpoint/2010/main" val="3427530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69000">
              <a:srgbClr val="092757"/>
            </a:gs>
            <a:gs pos="100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1178"/>
            <a:ext cx="12182988" cy="4297680"/>
          </a:xfrm>
          <a:prstGeom prst="rect">
            <a:avLst/>
          </a:prstGeom>
          <a:effectLst>
            <a:softEdge rad="31750"/>
          </a:effectLst>
        </p:spPr>
      </p:pic>
    </p:spTree>
    <p:extLst>
      <p:ext uri="{BB962C8B-B14F-4D97-AF65-F5344CB8AC3E}">
        <p14:creationId xmlns:p14="http://schemas.microsoft.com/office/powerpoint/2010/main" val="2171902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762488" cy="5218176"/>
          </a:xfrm>
          <a:effectLst>
            <a:softEdge rad="63500"/>
          </a:effectLst>
        </p:spPr>
      </p:pic>
    </p:spTree>
    <p:extLst>
      <p:ext uri="{BB962C8B-B14F-4D97-AF65-F5344CB8AC3E}">
        <p14:creationId xmlns:p14="http://schemas.microsoft.com/office/powerpoint/2010/main" val="15631918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Dünyada 3 boyutlu efekt ve gösteri teknolojilerinin en yaratıcı patentlerini elinde tutan, dünyaca ünlü müşteri portföyü olan 30 un üzerinde ülkede olan, 200 den fazla büyük organizasyonu başarıyla gerçekleştiren MUSİON şirketidir.</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Bu şirket Londra, Sydney, Los Angeles, Hong Kong ‘dan sonra Türkiye’ye gelmiştir. 2013 yılında itibaren Türk girişimci Murat GÜNENÇ Türkiye’de kurucu ortağıdır.</a:t>
            </a:r>
          </a:p>
          <a:p>
            <a:pPr marL="0" indent="0">
              <a:buNone/>
            </a:pPr>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0" indent="0">
              <a:buNone/>
            </a:pPr>
            <a:endParaRPr lang="tr-TR" dirty="0"/>
          </a:p>
        </p:txBody>
      </p:sp>
    </p:spTree>
    <p:extLst>
      <p:ext uri="{BB962C8B-B14F-4D97-AF65-F5344CB8AC3E}">
        <p14:creationId xmlns:p14="http://schemas.microsoft.com/office/powerpoint/2010/main" val="368127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                       </a:t>
            </a:r>
            <a:r>
              <a:rPr lang="tr-TR" b="1" dirty="0">
                <a:solidFill>
                  <a:srgbClr val="0070C0"/>
                </a:solidFill>
              </a:rPr>
              <a:t>REFERANSLARI</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979" y="1489232"/>
            <a:ext cx="1362916" cy="2958590"/>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741" y="4543777"/>
            <a:ext cx="1862601" cy="208844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98" y="1459271"/>
            <a:ext cx="1693801" cy="295859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790" y="1459271"/>
            <a:ext cx="1768776" cy="2958590"/>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5467" y="1459271"/>
            <a:ext cx="1700380" cy="295859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4748" y="1459271"/>
            <a:ext cx="1791955" cy="2958590"/>
          </a:xfrm>
          <a:prstGeom prst="rect">
            <a:avLst/>
          </a:prstGeom>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5282" y="4543777"/>
            <a:ext cx="1733792" cy="2054578"/>
          </a:xfrm>
          <a:prstGeom prst="rect">
            <a:avLst/>
          </a:prstGeom>
        </p:spPr>
      </p:pic>
      <p:pic>
        <p:nvPicPr>
          <p:cNvPr id="12" name="Resim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5638" y="1459271"/>
            <a:ext cx="1796704" cy="2958590"/>
          </a:xfrm>
          <a:prstGeom prst="rect">
            <a:avLst/>
          </a:prstGeom>
        </p:spPr>
      </p:pic>
    </p:spTree>
    <p:extLst>
      <p:ext uri="{BB962C8B-B14F-4D97-AF65-F5344CB8AC3E}">
        <p14:creationId xmlns:p14="http://schemas.microsoft.com/office/powerpoint/2010/main" val="211667890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402</Words>
  <Application>Microsoft Office PowerPoint</Application>
  <PresentationFormat>Geniş ekran</PresentationFormat>
  <Paragraphs>22</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HOLOGRAM TEKNOLOJİSİ</vt:lpstr>
      <vt:lpstr>Hologram nedir?</vt:lpstr>
      <vt:lpstr>PowerPoint Sunusu</vt:lpstr>
      <vt:lpstr>PowerPoint Sunusu</vt:lpstr>
      <vt:lpstr>PowerPoint Sunusu</vt:lpstr>
      <vt:lpstr>PowerPoint Sunusu</vt:lpstr>
      <vt:lpstr>PowerPoint Sunusu</vt:lpstr>
      <vt:lpstr>PowerPoint Sunusu</vt:lpstr>
      <vt:lpstr>                       REFERANSLARI</vt:lpstr>
      <vt:lpstr>PowerPoint Sunusu</vt:lpstr>
      <vt:lpstr>EĞİTİMDE HOLOGRAM TEKNOLOJİSİ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HOLOGRAM TEKNOLOJİSİ</dc:title>
  <dc:creator>Windows Kullanıcısı</dc:creator>
  <cp:lastModifiedBy>AHMET TURAN Acungil</cp:lastModifiedBy>
  <cp:revision>20</cp:revision>
  <dcterms:created xsi:type="dcterms:W3CDTF">2019-05-15T10:02:23Z</dcterms:created>
  <dcterms:modified xsi:type="dcterms:W3CDTF">2019-11-25T14:48:14Z</dcterms:modified>
</cp:coreProperties>
</file>