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15" name="Dikdörtgen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Dikdörtgen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Alt Başlık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p:txBody>
          <a:bodyPr/>
          <a:lstStyle/>
          <a:p>
            <a:fld id="{C490B8F8-E5F0-4B5E-992C-4B44D3130273}" type="datetimeFigureOut">
              <a:rPr lang="tr-TR" smtClean="0"/>
              <a:t>28.10.2017</a:t>
            </a:fld>
            <a:endParaRPr lang="tr-TR"/>
          </a:p>
        </p:txBody>
      </p:sp>
      <p:sp>
        <p:nvSpPr>
          <p:cNvPr id="17" name="Altbilgi Yer Tutucusu 16"/>
          <p:cNvSpPr>
            <a:spLocks noGrp="1"/>
          </p:cNvSpPr>
          <p:nvPr>
            <p:ph type="ftr" sz="quarter" idx="11"/>
          </p:nvPr>
        </p:nvSpPr>
        <p:spPr/>
        <p:txBody>
          <a:bodyPr/>
          <a:lstStyle/>
          <a:p>
            <a:endParaRPr lang="tr-TR"/>
          </a:p>
        </p:txBody>
      </p:sp>
      <p:sp>
        <p:nvSpPr>
          <p:cNvPr id="7" name="Düz Bağlayıcı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Dikdörtgen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ayt Numarası Yer Tutucusu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0961F91-170D-45A4-8B95-3507AF80C87A}" type="slidenum">
              <a:rPr lang="tr-TR" smtClean="0"/>
              <a:t>‹#›</a:t>
            </a:fld>
            <a:endParaRPr lang="tr-TR"/>
          </a:p>
        </p:txBody>
      </p:sp>
      <p:sp>
        <p:nvSpPr>
          <p:cNvPr id="8" name="Başlık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C490B8F8-E5F0-4B5E-992C-4B44D3130273}" type="datetimeFigureOut">
              <a:rPr lang="tr-TR" smtClean="0"/>
              <a:t>28.10.2017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961F91-170D-45A4-8B95-3507AF80C87A}"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2"/>
      </p:bgRef>
    </p:bg>
    <p:spTree>
      <p:nvGrpSpPr>
        <p:cNvPr id="1" name=""/>
        <p:cNvGrpSpPr/>
        <p:nvPr/>
      </p:nvGrpSpPr>
      <p:grpSpPr>
        <a:xfrm>
          <a:off x="0" y="0"/>
          <a:ext cx="0" cy="0"/>
          <a:chOff x="0" y="0"/>
          <a:chExt cx="0" cy="0"/>
        </a:xfrm>
      </p:grpSpPr>
      <p:sp>
        <p:nvSpPr>
          <p:cNvPr id="7" name="Dikdörtgen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Dikdörtgen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Dikdörtgen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Dikdörtgen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Dikdörtgen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Dikdörtgen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Düz Bağlayıcı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ayt Numarası Yer Tutucusu 5"/>
          <p:cNvSpPr>
            <a:spLocks noGrp="1"/>
          </p:cNvSpPr>
          <p:nvPr>
            <p:ph type="sldNum" sz="quarter" idx="12"/>
          </p:nvPr>
        </p:nvSpPr>
        <p:spPr>
          <a:xfrm>
            <a:off x="6915912" y="3009901"/>
            <a:ext cx="457200" cy="441325"/>
          </a:xfrm>
        </p:spPr>
        <p:txBody>
          <a:bodyPr/>
          <a:lstStyle/>
          <a:p>
            <a:fld id="{C0961F91-170D-45A4-8B95-3507AF80C87A}" type="slidenum">
              <a:rPr lang="tr-TR" smtClean="0"/>
              <a:t>‹#›</a:t>
            </a:fld>
            <a:endParaRPr lang="tr-TR"/>
          </a:p>
        </p:txBody>
      </p:sp>
      <p:sp>
        <p:nvSpPr>
          <p:cNvPr id="3" name="Dikey Metin Yer Tutucusu 2"/>
          <p:cNvSpPr>
            <a:spLocks noGrp="1"/>
          </p:cNvSpPr>
          <p:nvPr>
            <p:ph type="body" orient="vert" idx="1"/>
          </p:nvPr>
        </p:nvSpPr>
        <p:spPr>
          <a:xfrm>
            <a:off x="304800" y="304800"/>
            <a:ext cx="6553200" cy="5821366"/>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C490B8F8-E5F0-4B5E-992C-4B44D3130273}" type="datetimeFigureOut">
              <a:rPr lang="tr-TR" smtClean="0"/>
              <a:t>28.10.2017</a:t>
            </a:fld>
            <a:endParaRPr lang="tr-TR"/>
          </a:p>
        </p:txBody>
      </p:sp>
      <p:sp>
        <p:nvSpPr>
          <p:cNvPr id="5" name="Altbilgi Yer Tutucusu 4"/>
          <p:cNvSpPr>
            <a:spLocks noGrp="1"/>
          </p:cNvSpPr>
          <p:nvPr>
            <p:ph type="ftr" sz="quarter" idx="11"/>
          </p:nvPr>
        </p:nvSpPr>
        <p:spPr/>
        <p:txBody>
          <a:bodyPr/>
          <a:lstStyle/>
          <a:p>
            <a:endParaRPr lang="tr-TR"/>
          </a:p>
        </p:txBody>
      </p:sp>
      <p:sp>
        <p:nvSpPr>
          <p:cNvPr id="2" name="Dikey Başlık 1"/>
          <p:cNvSpPr>
            <a:spLocks noGrp="1"/>
          </p:cNvSpPr>
          <p:nvPr>
            <p:ph type="title" orient="vert"/>
          </p:nvPr>
        </p:nvSpPr>
        <p:spPr>
          <a:xfrm>
            <a:off x="7391400" y="304801"/>
            <a:ext cx="1447800" cy="5851525"/>
          </a:xfrm>
        </p:spPr>
        <p:txBody>
          <a:bodyPr vert="eaVert"/>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solidFill>
                  <a:schemeClr val="accent3">
                    <a:shade val="75000"/>
                  </a:schemeClr>
                </a:solidFill>
              </a:defRPr>
            </a:lvl1pPr>
          </a:lstStyle>
          <a:p>
            <a:r>
              <a:rPr kumimoji="0" lang="tr-TR" smtClean="0"/>
              <a:t>Asıl başlık stili için tıklatın</a:t>
            </a:r>
            <a:endParaRPr kumimoji="0" lang="en-US"/>
          </a:p>
        </p:txBody>
      </p:sp>
      <p:sp>
        <p:nvSpPr>
          <p:cNvPr id="4" name="Veri Yer Tutucusu 3"/>
          <p:cNvSpPr>
            <a:spLocks noGrp="1"/>
          </p:cNvSpPr>
          <p:nvPr>
            <p:ph type="dt" sz="half" idx="10"/>
          </p:nvPr>
        </p:nvSpPr>
        <p:spPr/>
        <p:txBody>
          <a:bodyPr/>
          <a:lstStyle/>
          <a:p>
            <a:fld id="{C490B8F8-E5F0-4B5E-992C-4B44D3130273}" type="datetimeFigureOut">
              <a:rPr lang="tr-TR" smtClean="0"/>
              <a:t>28.10.2017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a:xfrm>
            <a:off x="4361688" y="1026372"/>
            <a:ext cx="457200" cy="441325"/>
          </a:xfrm>
        </p:spPr>
        <p:txBody>
          <a:bodyPr/>
          <a:lstStyle/>
          <a:p>
            <a:fld id="{C0961F91-170D-45A4-8B95-3507AF80C87A}" type="slidenum">
              <a:rPr lang="tr-TR" smtClean="0"/>
              <a:t>‹#›</a:t>
            </a:fld>
            <a:endParaRPr lang="tr-TR"/>
          </a:p>
        </p:txBody>
      </p:sp>
      <p:sp>
        <p:nvSpPr>
          <p:cNvPr id="8" name="İçerik Yer Tutucusu 7"/>
          <p:cNvSpPr>
            <a:spLocks noGrp="1"/>
          </p:cNvSpPr>
          <p:nvPr>
            <p:ph sz="quarter" idx="1"/>
          </p:nvPr>
        </p:nvSpPr>
        <p:spPr>
          <a:xfrm>
            <a:off x="301752" y="1527048"/>
            <a:ext cx="850392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1"/>
      </p:bgRef>
    </p:bg>
    <p:spTree>
      <p:nvGrpSpPr>
        <p:cNvPr id="1" name=""/>
        <p:cNvGrpSpPr/>
        <p:nvPr/>
      </p:nvGrpSpPr>
      <p:grpSpPr>
        <a:xfrm>
          <a:off x="0" y="0"/>
          <a:ext cx="0" cy="0"/>
          <a:chOff x="0" y="0"/>
          <a:chExt cx="0" cy="0"/>
        </a:xfrm>
      </p:grpSpPr>
      <p:sp>
        <p:nvSpPr>
          <p:cNvPr id="17" name="Dikdörtgen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Dikdörtgen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Dikdörtgen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Metin Yer Tutucusu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3" name="Dikdörtgen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ikdörtgen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Altbilgi Yer Tutucusu 4"/>
          <p:cNvSpPr>
            <a:spLocks noGrp="1"/>
          </p:cNvSpPr>
          <p:nvPr>
            <p:ph type="ftr" sz="quarter" idx="11"/>
          </p:nvPr>
        </p:nvSpPr>
        <p:spPr/>
        <p:txBody>
          <a:bodyPr/>
          <a:lstStyle/>
          <a:p>
            <a:endParaRPr lang="tr-TR"/>
          </a:p>
        </p:txBody>
      </p:sp>
      <p:sp>
        <p:nvSpPr>
          <p:cNvPr id="4" name="Veri Yer Tutucusu 3"/>
          <p:cNvSpPr>
            <a:spLocks noGrp="1"/>
          </p:cNvSpPr>
          <p:nvPr>
            <p:ph type="dt" sz="half" idx="10"/>
          </p:nvPr>
        </p:nvSpPr>
        <p:spPr/>
        <p:txBody>
          <a:bodyPr/>
          <a:lstStyle/>
          <a:p>
            <a:fld id="{C490B8F8-E5F0-4B5E-992C-4B44D3130273}" type="datetimeFigureOut">
              <a:rPr lang="tr-TR" smtClean="0"/>
              <a:t>28.10.2017</a:t>
            </a:fld>
            <a:endParaRPr lang="tr-TR"/>
          </a:p>
        </p:txBody>
      </p:sp>
      <p:sp>
        <p:nvSpPr>
          <p:cNvPr id="8" name="Düz Bağlayıcı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ayt Numarası Yer Tutucusu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0961F91-170D-45A4-8B95-3507AF80C87A}" type="slidenum">
              <a:rPr lang="tr-TR" smtClean="0"/>
              <a:t>‹#›</a:t>
            </a:fld>
            <a:endParaRPr lang="tr-TR"/>
          </a:p>
        </p:txBody>
      </p:sp>
      <p:sp>
        <p:nvSpPr>
          <p:cNvPr id="2" name="Başlık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301752" y="228600"/>
            <a:ext cx="8534400" cy="758952"/>
          </a:xfrm>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a:xfrm>
            <a:off x="5791200" y="6409944"/>
            <a:ext cx="3044952" cy="365760"/>
          </a:xfrm>
        </p:spPr>
        <p:txBody>
          <a:bodyPr/>
          <a:lstStyle/>
          <a:p>
            <a:fld id="{C490B8F8-E5F0-4B5E-992C-4B44D3130273}" type="datetimeFigureOut">
              <a:rPr lang="tr-TR" smtClean="0"/>
              <a:t>28.10.2017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961F91-170D-45A4-8B95-3507AF80C87A}" type="slidenum">
              <a:rPr lang="tr-TR" smtClean="0"/>
              <a:t>‹#›</a:t>
            </a:fld>
            <a:endParaRPr lang="tr-TR"/>
          </a:p>
        </p:txBody>
      </p:sp>
      <p:sp>
        <p:nvSpPr>
          <p:cNvPr id="8" name="Düz Bağlayıcı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İçerik Yer Tutucusu 9"/>
          <p:cNvSpPr>
            <a:spLocks noGrp="1"/>
          </p:cNvSpPr>
          <p:nvPr>
            <p:ph sz="half" idx="1"/>
          </p:nvPr>
        </p:nvSpPr>
        <p:spPr>
          <a:xfrm>
            <a:off x="301752" y="1371600"/>
            <a:ext cx="40386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İçerik Yer Tutucusu 11"/>
          <p:cNvSpPr>
            <a:spLocks noGrp="1"/>
          </p:cNvSpPr>
          <p:nvPr>
            <p:ph sz="half" idx="2"/>
          </p:nvPr>
        </p:nvSpPr>
        <p:spPr>
          <a:xfrm>
            <a:off x="4800600" y="1371600"/>
            <a:ext cx="40386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1">
        <a:schemeClr val="bg2"/>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Dikdörtgen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Dikdörtgen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Dikdörtgen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Dikdörtgen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ikdörtgen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Metin Yer Tutucusu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Veri Yer Tutucusu 6"/>
          <p:cNvSpPr>
            <a:spLocks noGrp="1"/>
          </p:cNvSpPr>
          <p:nvPr>
            <p:ph type="dt" sz="half" idx="10"/>
          </p:nvPr>
        </p:nvSpPr>
        <p:spPr/>
        <p:txBody>
          <a:bodyPr/>
          <a:lstStyle/>
          <a:p>
            <a:fld id="{C490B8F8-E5F0-4B5E-992C-4B44D3130273}" type="datetimeFigureOut">
              <a:rPr lang="tr-TR" smtClean="0"/>
              <a:t>28.10.2017</a:t>
            </a:fld>
            <a:endParaRPr lang="tr-TR"/>
          </a:p>
        </p:txBody>
      </p:sp>
      <p:sp>
        <p:nvSpPr>
          <p:cNvPr id="8" name="Altbilgi Yer Tutucusu 7"/>
          <p:cNvSpPr>
            <a:spLocks noGrp="1"/>
          </p:cNvSpPr>
          <p:nvPr>
            <p:ph type="ftr" sz="quarter" idx="11"/>
          </p:nvPr>
        </p:nvSpPr>
        <p:spPr>
          <a:xfrm>
            <a:off x="304800" y="6409944"/>
            <a:ext cx="3581400" cy="365760"/>
          </a:xfrm>
        </p:spPr>
        <p:txBody>
          <a:bodyPr/>
          <a:lstStyle/>
          <a:p>
            <a:endParaRPr lang="tr-TR"/>
          </a:p>
        </p:txBody>
      </p:sp>
      <p:sp>
        <p:nvSpPr>
          <p:cNvPr id="15" name="Düz Bağlayıcı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İçerik Yer Tutucusu 23"/>
          <p:cNvSpPr>
            <a:spLocks noGrp="1"/>
          </p:cNvSpPr>
          <p:nvPr>
            <p:ph sz="quarter" idx="2"/>
          </p:nvPr>
        </p:nvSpPr>
        <p:spPr>
          <a:xfrm>
            <a:off x="301752" y="2471383"/>
            <a:ext cx="4041648" cy="3818404"/>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İçerik Yer Tutucusu 25"/>
          <p:cNvSpPr>
            <a:spLocks noGrp="1"/>
          </p:cNvSpPr>
          <p:nvPr>
            <p:ph sz="quarter" idx="4"/>
          </p:nvPr>
        </p:nvSpPr>
        <p:spPr>
          <a:xfrm>
            <a:off x="4800600" y="2471383"/>
            <a:ext cx="4038600" cy="382219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ayt Numarası Yer Tutucusu 8"/>
          <p:cNvSpPr>
            <a:spLocks noGrp="1"/>
          </p:cNvSpPr>
          <p:nvPr>
            <p:ph type="sldNum" sz="quarter" idx="12"/>
          </p:nvPr>
        </p:nvSpPr>
        <p:spPr>
          <a:xfrm>
            <a:off x="4343400" y="1042416"/>
            <a:ext cx="457200" cy="441325"/>
          </a:xfrm>
        </p:spPr>
        <p:txBody>
          <a:bodyPr/>
          <a:lstStyle>
            <a:lvl1pPr algn="ctr">
              <a:defRPr/>
            </a:lvl1pPr>
          </a:lstStyle>
          <a:p>
            <a:fld id="{C0961F91-170D-45A4-8B95-3507AF80C87A}" type="slidenum">
              <a:rPr lang="tr-TR" smtClean="0"/>
              <a:t>‹#›</a:t>
            </a:fld>
            <a:endParaRPr lang="tr-TR"/>
          </a:p>
        </p:txBody>
      </p:sp>
      <p:sp>
        <p:nvSpPr>
          <p:cNvPr id="23" name="Başlık 22"/>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C490B8F8-E5F0-4B5E-992C-4B44D3130273}" type="datetimeFigureOut">
              <a:rPr lang="tr-TR" smtClean="0"/>
              <a:t>28.10.2017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a:xfrm>
            <a:off x="4343400" y="1036020"/>
            <a:ext cx="457200" cy="441325"/>
          </a:xfrm>
        </p:spPr>
        <p:txBody>
          <a:bodyPr/>
          <a:lstStyle/>
          <a:p>
            <a:fld id="{C0961F91-170D-45A4-8B95-3507AF80C87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Dikdörtgen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Dikdörtgen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Dikdörtgen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Dikdörtgen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ikdörtgen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Dikdörtgen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Veri Yer Tutucusu 1"/>
          <p:cNvSpPr>
            <a:spLocks noGrp="1"/>
          </p:cNvSpPr>
          <p:nvPr>
            <p:ph type="dt" sz="half" idx="10"/>
          </p:nvPr>
        </p:nvSpPr>
        <p:spPr/>
        <p:txBody>
          <a:bodyPr/>
          <a:lstStyle/>
          <a:p>
            <a:fld id="{C490B8F8-E5F0-4B5E-992C-4B44D3130273}" type="datetimeFigureOut">
              <a:rPr lang="tr-TR" smtClean="0"/>
              <a:t>28.10.2017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a:xfrm>
            <a:off x="4267200" y="6324600"/>
            <a:ext cx="609600" cy="441324"/>
          </a:xfrm>
        </p:spPr>
        <p:txBody>
          <a:bodyPr/>
          <a:lstStyle>
            <a:lvl1pPr>
              <a:defRPr>
                <a:solidFill>
                  <a:srgbClr val="FFFFFF"/>
                </a:solidFill>
              </a:defRPr>
            </a:lvl1pPr>
          </a:lstStyle>
          <a:p>
            <a:fld id="{C0961F91-170D-45A4-8B95-3507AF80C87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9" name="Dikdörtgen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Dikdörtgen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Dikdörtgen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Dikdörtgen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ikdörtgen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Düz Bağlayıcı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İçerik Yer Tutucusu 19"/>
          <p:cNvSpPr>
            <a:spLocks noGrp="1"/>
          </p:cNvSpPr>
          <p:nvPr>
            <p:ph sz="quarter" idx="1"/>
          </p:nvPr>
        </p:nvSpPr>
        <p:spPr>
          <a:xfrm>
            <a:off x="3124200" y="685800"/>
            <a:ext cx="5638800" cy="5410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ayt Numarası Yer Tutucusu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C0961F91-170D-45A4-8B95-3507AF80C87A}" type="slidenum">
              <a:rPr lang="tr-TR" smtClean="0"/>
              <a:t>‹#›</a:t>
            </a:fld>
            <a:endParaRPr lang="tr-TR"/>
          </a:p>
        </p:txBody>
      </p:sp>
      <p:sp>
        <p:nvSpPr>
          <p:cNvPr id="21" name="Dikdörtgen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Veri Yer Tutucusu 4"/>
          <p:cNvSpPr>
            <a:spLocks noGrp="1"/>
          </p:cNvSpPr>
          <p:nvPr>
            <p:ph type="dt" sz="half" idx="10"/>
          </p:nvPr>
        </p:nvSpPr>
        <p:spPr/>
        <p:txBody>
          <a:bodyPr/>
          <a:lstStyle/>
          <a:p>
            <a:fld id="{C490B8F8-E5F0-4B5E-992C-4B44D3130273}" type="datetimeFigureOut">
              <a:rPr lang="tr-TR" smtClean="0"/>
              <a:t>28.10.2017</a:t>
            </a:fld>
            <a:endParaRPr lang="tr-TR"/>
          </a:p>
        </p:txBody>
      </p:sp>
      <p:sp>
        <p:nvSpPr>
          <p:cNvPr id="6" name="Altbilgi Yer Tutucusu 5"/>
          <p:cNvSpPr>
            <a:spLocks noGrp="1"/>
          </p:cNvSpPr>
          <p:nvPr>
            <p:ph type="ftr" sz="quarter" idx="11"/>
          </p:nvPr>
        </p:nvSpPr>
        <p:spPr>
          <a:xfrm>
            <a:off x="301752" y="6410848"/>
            <a:ext cx="3383280" cy="365760"/>
          </a:xfrm>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1" name="Düz Bağlayıcı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Dikdörtgen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Dikdörtgen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Dikdörtgen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Dikdörtgen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ayt Numarası Yer Tutucusu 6"/>
          <p:cNvSpPr>
            <a:spLocks noGrp="1"/>
          </p:cNvSpPr>
          <p:nvPr>
            <p:ph type="sldNum" sz="quarter" idx="12"/>
          </p:nvPr>
        </p:nvSpPr>
        <p:spPr>
          <a:xfrm>
            <a:off x="1371600" y="312738"/>
            <a:ext cx="457200" cy="441325"/>
          </a:xfrm>
        </p:spPr>
        <p:txBody>
          <a:bodyPr/>
          <a:lstStyle/>
          <a:p>
            <a:fld id="{C0961F91-170D-45A4-8B95-3507AF80C87A}" type="slidenum">
              <a:rPr lang="tr-TR" smtClean="0"/>
              <a:t>‹#›</a:t>
            </a:fld>
            <a:endParaRPr lang="tr-TR"/>
          </a:p>
        </p:txBody>
      </p:sp>
      <p:sp>
        <p:nvSpPr>
          <p:cNvPr id="2" name="Başlık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3000375" y="609600"/>
            <a:ext cx="5867400" cy="4267200"/>
          </a:xfrm>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22" name="Dikdörtgen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Veri Yer Tutucusu 4"/>
          <p:cNvSpPr>
            <a:spLocks noGrp="1"/>
          </p:cNvSpPr>
          <p:nvPr>
            <p:ph type="dt" sz="half" idx="10"/>
          </p:nvPr>
        </p:nvSpPr>
        <p:spPr>
          <a:xfrm>
            <a:off x="5788152" y="6404984"/>
            <a:ext cx="3044952" cy="365760"/>
          </a:xfrm>
        </p:spPr>
        <p:txBody>
          <a:bodyPr/>
          <a:lstStyle/>
          <a:p>
            <a:fld id="{C490B8F8-E5F0-4B5E-992C-4B44D3130273}" type="datetimeFigureOut">
              <a:rPr lang="tr-TR" smtClean="0"/>
              <a:t>28.10.2017</a:t>
            </a:fld>
            <a:endParaRPr lang="tr-TR"/>
          </a:p>
        </p:txBody>
      </p:sp>
      <p:sp>
        <p:nvSpPr>
          <p:cNvPr id="6" name="Altbilgi Yer Tutucusu 5"/>
          <p:cNvSpPr>
            <a:spLocks noGrp="1"/>
          </p:cNvSpPr>
          <p:nvPr>
            <p:ph type="ftr" sz="quarter" idx="11"/>
          </p:nvPr>
        </p:nvSpPr>
        <p:spPr>
          <a:xfrm>
            <a:off x="301752" y="6410848"/>
            <a:ext cx="3584448" cy="365760"/>
          </a:xfrm>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Dikdörtgen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Dikdörtgen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Veri Yer Tutucusu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490B8F8-E5F0-4B5E-992C-4B44D3130273}" type="datetimeFigureOut">
              <a:rPr lang="tr-TR" smtClean="0"/>
              <a:t>28.10.2017</a:t>
            </a:fld>
            <a:endParaRPr lang="tr-TR"/>
          </a:p>
        </p:txBody>
      </p:sp>
      <p:sp>
        <p:nvSpPr>
          <p:cNvPr id="3" name="Altbilgi Yer Tutucusu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tr-TR"/>
          </a:p>
        </p:txBody>
      </p:sp>
      <p:sp>
        <p:nvSpPr>
          <p:cNvPr id="8" name="Dikdörtgen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Düz Bağlayıcı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ayt Numarası Yer Tutucusu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C0961F91-170D-45A4-8B95-3507AF80C87A}" type="slidenum">
              <a:rPr lang="tr-TR" smtClean="0"/>
              <a:t>‹#›</a:t>
            </a:fld>
            <a:endParaRPr lang="tr-TR"/>
          </a:p>
        </p:txBody>
      </p:sp>
      <p:sp>
        <p:nvSpPr>
          <p:cNvPr id="22" name="Başlık Yer Tutucusu 21"/>
          <p:cNvSpPr>
            <a:spLocks noGrp="1"/>
          </p:cNvSpPr>
          <p:nvPr>
            <p:ph type="title"/>
          </p:nvPr>
        </p:nvSpPr>
        <p:spPr>
          <a:xfrm>
            <a:off x="301752" y="228600"/>
            <a:ext cx="8534400" cy="758952"/>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normAutofit/>
          </a:bodyPr>
          <a:lstStyle/>
          <a:p>
            <a:r>
              <a:rPr lang="tr-TR" sz="2800" dirty="0" smtClean="0"/>
              <a:t>YATAK ÇEŞİDİNE (SAYISINA) GÖRE ODA TİPLERİ VE ÖZELLİKLERİ</a:t>
            </a:r>
            <a:endParaRPr lang="tr-TR" sz="2800" dirty="0"/>
          </a:p>
        </p:txBody>
      </p:sp>
      <p:sp>
        <p:nvSpPr>
          <p:cNvPr id="2" name="Başlık 1"/>
          <p:cNvSpPr>
            <a:spLocks noGrp="1"/>
          </p:cNvSpPr>
          <p:nvPr>
            <p:ph type="ctrTitle"/>
          </p:nvPr>
        </p:nvSpPr>
        <p:spPr/>
        <p:txBody>
          <a:bodyPr>
            <a:normAutofit/>
          </a:bodyPr>
          <a:lstStyle/>
          <a:p>
            <a:endParaRPr lang="tr-TR" b="1" dirty="0"/>
          </a:p>
        </p:txBody>
      </p:sp>
    </p:spTree>
    <p:extLst>
      <p:ext uri="{BB962C8B-B14F-4D97-AF65-F5344CB8AC3E}">
        <p14:creationId xmlns:p14="http://schemas.microsoft.com/office/powerpoint/2010/main" val="1188626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nn-NO" dirty="0"/>
              <a:t>Tek </a:t>
            </a:r>
            <a:r>
              <a:rPr lang="tr-TR" dirty="0" smtClean="0"/>
              <a:t>K</a:t>
            </a:r>
            <a:r>
              <a:rPr lang="nn-NO" dirty="0" smtClean="0"/>
              <a:t>işilik </a:t>
            </a:r>
            <a:r>
              <a:rPr lang="tr-TR" dirty="0" smtClean="0"/>
              <a:t>O</a:t>
            </a:r>
            <a:r>
              <a:rPr lang="nn-NO" dirty="0" smtClean="0"/>
              <a:t>da (</a:t>
            </a:r>
            <a:r>
              <a:rPr lang="tr-TR" dirty="0" smtClean="0"/>
              <a:t>S</a:t>
            </a:r>
            <a:r>
              <a:rPr lang="nn-NO" dirty="0" smtClean="0"/>
              <a:t>ingle </a:t>
            </a:r>
            <a:r>
              <a:rPr lang="tr-TR" dirty="0"/>
              <a:t>R</a:t>
            </a:r>
            <a:r>
              <a:rPr lang="nn-NO" dirty="0" smtClean="0"/>
              <a:t>oom</a:t>
            </a:r>
            <a:r>
              <a:rPr lang="tr-TR" dirty="0" smtClean="0"/>
              <a:t>)</a:t>
            </a:r>
            <a:endParaRPr lang="tr-TR" dirty="0"/>
          </a:p>
        </p:txBody>
      </p:sp>
      <p:sp>
        <p:nvSpPr>
          <p:cNvPr id="3" name="İçerik Yer Tutucusu 2"/>
          <p:cNvSpPr>
            <a:spLocks noGrp="1"/>
          </p:cNvSpPr>
          <p:nvPr>
            <p:ph sz="quarter" idx="1"/>
          </p:nvPr>
        </p:nvSpPr>
        <p:spPr>
          <a:xfrm>
            <a:off x="301752" y="2060848"/>
            <a:ext cx="8503920" cy="4038200"/>
          </a:xfrm>
        </p:spPr>
        <p:txBody>
          <a:bodyPr/>
          <a:lstStyle/>
          <a:p>
            <a:pPr marL="0" indent="0" algn="just">
              <a:buNone/>
            </a:pPr>
            <a:r>
              <a:rPr lang="tr-TR" dirty="0" smtClean="0"/>
              <a:t>	</a:t>
            </a:r>
            <a:r>
              <a:rPr lang="tr-TR" sz="3200" dirty="0" smtClean="0"/>
              <a:t>Konuğun </a:t>
            </a:r>
            <a:r>
              <a:rPr lang="tr-TR" sz="3200" dirty="0"/>
              <a:t>konaklarken ihtiyaç duyabileceği mobilyalarla döşeli içerisinde banyo ve tuvaletin bulunduğu, ısıtma, havalandırma, aydınlatma sisteminin olduğu bağımsız bir bölümdür. Bir </a:t>
            </a:r>
            <a:r>
              <a:rPr lang="tr-TR" sz="3200" dirty="0" smtClean="0"/>
              <a:t>tane </a:t>
            </a:r>
            <a:r>
              <a:rPr lang="tr-TR" sz="3200" dirty="0"/>
              <a:t>tek kişilik yatağın bulunduğu oda tipidir.</a:t>
            </a:r>
          </a:p>
        </p:txBody>
      </p:sp>
    </p:spTree>
    <p:extLst>
      <p:ext uri="{BB962C8B-B14F-4D97-AF65-F5344CB8AC3E}">
        <p14:creationId xmlns:p14="http://schemas.microsoft.com/office/powerpoint/2010/main" val="1524879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dirty="0" err="1"/>
              <a:t>Çift</a:t>
            </a:r>
            <a:r>
              <a:rPr lang="en-US" dirty="0"/>
              <a:t> </a:t>
            </a:r>
            <a:r>
              <a:rPr lang="tr-TR" dirty="0" err="1" smtClean="0"/>
              <a:t>K</a:t>
            </a:r>
            <a:r>
              <a:rPr lang="en-US" dirty="0" err="1" smtClean="0"/>
              <a:t>işilik</a:t>
            </a:r>
            <a:r>
              <a:rPr lang="en-US" dirty="0" smtClean="0"/>
              <a:t> </a:t>
            </a:r>
            <a:r>
              <a:rPr lang="tr-TR" dirty="0" err="1" smtClean="0"/>
              <a:t>O</a:t>
            </a:r>
            <a:r>
              <a:rPr lang="en-US" dirty="0" smtClean="0"/>
              <a:t>da (</a:t>
            </a:r>
            <a:r>
              <a:rPr lang="tr-TR" dirty="0" smtClean="0"/>
              <a:t>D</a:t>
            </a:r>
            <a:r>
              <a:rPr lang="en-US" dirty="0" err="1" smtClean="0"/>
              <a:t>ouble</a:t>
            </a:r>
            <a:r>
              <a:rPr lang="en-US" dirty="0" smtClean="0"/>
              <a:t> </a:t>
            </a:r>
            <a:r>
              <a:rPr lang="tr-TR" dirty="0" smtClean="0"/>
              <a:t>R</a:t>
            </a:r>
            <a:r>
              <a:rPr lang="en-US" dirty="0" err="1" smtClean="0"/>
              <a:t>oom</a:t>
            </a:r>
            <a:r>
              <a:rPr lang="en-US" dirty="0" smtClean="0"/>
              <a:t>)</a:t>
            </a:r>
            <a:endParaRPr lang="tr-TR" dirty="0"/>
          </a:p>
        </p:txBody>
      </p:sp>
      <p:sp>
        <p:nvSpPr>
          <p:cNvPr id="3" name="İçerik Yer Tutucusu 2"/>
          <p:cNvSpPr>
            <a:spLocks noGrp="1"/>
          </p:cNvSpPr>
          <p:nvPr>
            <p:ph sz="quarter" idx="1"/>
          </p:nvPr>
        </p:nvSpPr>
        <p:spPr>
          <a:xfrm>
            <a:off x="301752" y="2348880"/>
            <a:ext cx="8503920" cy="3750168"/>
          </a:xfrm>
        </p:spPr>
        <p:txBody>
          <a:bodyPr/>
          <a:lstStyle/>
          <a:p>
            <a:pPr marL="0" indent="0" algn="just">
              <a:buNone/>
            </a:pPr>
            <a:r>
              <a:rPr lang="tr-TR" dirty="0" smtClean="0"/>
              <a:t>	</a:t>
            </a:r>
            <a:r>
              <a:rPr lang="tr-TR" sz="3200" dirty="0" smtClean="0"/>
              <a:t>Konuğun </a:t>
            </a:r>
            <a:r>
              <a:rPr lang="tr-TR" sz="3200" dirty="0"/>
              <a:t>gereksinimini karşılayacak, donanımlarla düzenlenmiş, hacim olarak daha büyük, içerisinde bir tane çift kişilik yatağın bulunduğu oda tipidir.</a:t>
            </a:r>
          </a:p>
        </p:txBody>
      </p:sp>
    </p:spTree>
    <p:extLst>
      <p:ext uri="{BB962C8B-B14F-4D97-AF65-F5344CB8AC3E}">
        <p14:creationId xmlns:p14="http://schemas.microsoft.com/office/powerpoint/2010/main" val="2747131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İki </a:t>
            </a:r>
            <a:r>
              <a:rPr lang="tr-TR" dirty="0" smtClean="0"/>
              <a:t>Kişilik Oda (</a:t>
            </a:r>
            <a:r>
              <a:rPr lang="tr-TR" dirty="0" err="1" smtClean="0"/>
              <a:t>Twin</a:t>
            </a:r>
            <a:r>
              <a:rPr lang="tr-TR" dirty="0" smtClean="0"/>
              <a:t> </a:t>
            </a:r>
            <a:r>
              <a:rPr lang="tr-TR" dirty="0" err="1" smtClean="0"/>
              <a:t>Bed</a:t>
            </a:r>
            <a:r>
              <a:rPr lang="tr-TR" dirty="0" smtClean="0"/>
              <a:t>)</a:t>
            </a:r>
            <a:endParaRPr lang="tr-TR" dirty="0"/>
          </a:p>
        </p:txBody>
      </p:sp>
      <p:sp>
        <p:nvSpPr>
          <p:cNvPr id="3" name="İçerik Yer Tutucusu 2"/>
          <p:cNvSpPr>
            <a:spLocks noGrp="1"/>
          </p:cNvSpPr>
          <p:nvPr>
            <p:ph sz="quarter" idx="1"/>
          </p:nvPr>
        </p:nvSpPr>
        <p:spPr>
          <a:xfrm>
            <a:off x="301752" y="2348880"/>
            <a:ext cx="8503920" cy="3750168"/>
          </a:xfrm>
        </p:spPr>
        <p:txBody>
          <a:bodyPr/>
          <a:lstStyle/>
          <a:p>
            <a:pPr marL="0" indent="0" algn="just">
              <a:buNone/>
            </a:pPr>
            <a:r>
              <a:rPr lang="tr-TR" dirty="0" smtClean="0"/>
              <a:t>	</a:t>
            </a:r>
            <a:r>
              <a:rPr lang="tr-TR" sz="3200" dirty="0" smtClean="0"/>
              <a:t>Konuğun </a:t>
            </a:r>
            <a:r>
              <a:rPr lang="tr-TR" sz="3200" dirty="0"/>
              <a:t>gereksinimini karşılayacak, donanımlarla düzenlenmiş, hacim olarak daha büyük içerisinde iki tane tek kişilik yatağın bulunduğu oda tipidir.</a:t>
            </a:r>
          </a:p>
        </p:txBody>
      </p:sp>
    </p:spTree>
    <p:extLst>
      <p:ext uri="{BB962C8B-B14F-4D97-AF65-F5344CB8AC3E}">
        <p14:creationId xmlns:p14="http://schemas.microsoft.com/office/powerpoint/2010/main" val="3131328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dirty="0" err="1"/>
              <a:t>Üç</a:t>
            </a:r>
            <a:r>
              <a:rPr lang="en-US" dirty="0"/>
              <a:t> </a:t>
            </a:r>
            <a:r>
              <a:rPr lang="en-US" dirty="0" err="1"/>
              <a:t>Kişilik</a:t>
            </a:r>
            <a:r>
              <a:rPr lang="en-US" dirty="0"/>
              <a:t> </a:t>
            </a:r>
            <a:r>
              <a:rPr lang="en-US" dirty="0" err="1"/>
              <a:t>Oda</a:t>
            </a:r>
            <a:r>
              <a:rPr lang="en-US" dirty="0"/>
              <a:t> (Triple </a:t>
            </a:r>
            <a:r>
              <a:rPr lang="tr-TR" dirty="0" smtClean="0"/>
              <a:t>R</a:t>
            </a:r>
            <a:r>
              <a:rPr lang="en-US" dirty="0" err="1" smtClean="0"/>
              <a:t>oom</a:t>
            </a:r>
            <a:r>
              <a:rPr lang="en-US" dirty="0" smtClean="0"/>
              <a:t>)</a:t>
            </a:r>
            <a:endParaRPr lang="tr-TR" dirty="0"/>
          </a:p>
        </p:txBody>
      </p:sp>
      <p:sp>
        <p:nvSpPr>
          <p:cNvPr id="3" name="İçerik Yer Tutucusu 2"/>
          <p:cNvSpPr>
            <a:spLocks noGrp="1"/>
          </p:cNvSpPr>
          <p:nvPr>
            <p:ph sz="quarter" idx="1"/>
          </p:nvPr>
        </p:nvSpPr>
        <p:spPr>
          <a:xfrm>
            <a:off x="301752" y="2348880"/>
            <a:ext cx="8503920" cy="3750168"/>
          </a:xfrm>
        </p:spPr>
        <p:txBody>
          <a:bodyPr/>
          <a:lstStyle/>
          <a:p>
            <a:pPr marL="0" indent="0" algn="just">
              <a:buNone/>
            </a:pPr>
            <a:r>
              <a:rPr lang="tr-TR" dirty="0" smtClean="0"/>
              <a:t>	</a:t>
            </a:r>
            <a:r>
              <a:rPr lang="tr-TR" sz="3200" dirty="0" smtClean="0"/>
              <a:t>Konuğun </a:t>
            </a:r>
            <a:r>
              <a:rPr lang="tr-TR" sz="3200" dirty="0"/>
              <a:t>gereksinimini karşılayacak, donanımlarla düzenlenmiş, hacim olarak büyük, içerisinde bir tane çift kişilik, bir tane tek kişilik veya üç tane tek kişilik yatağın bulunduğu oda tipidir.</a:t>
            </a:r>
          </a:p>
        </p:txBody>
      </p:sp>
    </p:spTree>
    <p:extLst>
      <p:ext uri="{BB962C8B-B14F-4D97-AF65-F5344CB8AC3E}">
        <p14:creationId xmlns:p14="http://schemas.microsoft.com/office/powerpoint/2010/main" val="2874781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dirty="0" err="1"/>
              <a:t>Dört</a:t>
            </a:r>
            <a:r>
              <a:rPr lang="en-US" dirty="0"/>
              <a:t> </a:t>
            </a:r>
            <a:r>
              <a:rPr lang="en-US" dirty="0" err="1"/>
              <a:t>Kişilik</a:t>
            </a:r>
            <a:r>
              <a:rPr lang="en-US" dirty="0"/>
              <a:t> </a:t>
            </a:r>
            <a:r>
              <a:rPr lang="en-US" dirty="0" err="1"/>
              <a:t>Oda</a:t>
            </a:r>
            <a:r>
              <a:rPr lang="en-US" dirty="0"/>
              <a:t> (Double </a:t>
            </a:r>
            <a:r>
              <a:rPr lang="tr-TR" dirty="0" err="1" smtClean="0"/>
              <a:t>D</a:t>
            </a:r>
            <a:r>
              <a:rPr lang="en-US" dirty="0" err="1" smtClean="0"/>
              <a:t>ouble</a:t>
            </a:r>
            <a:r>
              <a:rPr lang="en-US" dirty="0" smtClean="0"/>
              <a:t> </a:t>
            </a:r>
            <a:r>
              <a:rPr lang="tr-TR" dirty="0" smtClean="0"/>
              <a:t>R</a:t>
            </a:r>
            <a:r>
              <a:rPr lang="en-US" dirty="0" err="1" smtClean="0"/>
              <a:t>oom</a:t>
            </a:r>
            <a:r>
              <a:rPr lang="en-US" dirty="0"/>
              <a:t>): </a:t>
            </a:r>
            <a:endParaRPr lang="tr-TR" dirty="0"/>
          </a:p>
        </p:txBody>
      </p:sp>
      <p:sp>
        <p:nvSpPr>
          <p:cNvPr id="3" name="İçerik Yer Tutucusu 2"/>
          <p:cNvSpPr>
            <a:spLocks noGrp="1"/>
          </p:cNvSpPr>
          <p:nvPr>
            <p:ph sz="quarter" idx="1"/>
          </p:nvPr>
        </p:nvSpPr>
        <p:spPr>
          <a:xfrm>
            <a:off x="301752" y="2348880"/>
            <a:ext cx="8503920" cy="3750168"/>
          </a:xfrm>
        </p:spPr>
        <p:txBody>
          <a:bodyPr/>
          <a:lstStyle/>
          <a:p>
            <a:pPr marL="0" indent="0" algn="just">
              <a:buNone/>
            </a:pPr>
            <a:r>
              <a:rPr lang="tr-TR" dirty="0" smtClean="0"/>
              <a:t>	</a:t>
            </a:r>
            <a:r>
              <a:rPr lang="tr-TR" sz="3200" dirty="0" smtClean="0"/>
              <a:t>Konuğun </a:t>
            </a:r>
            <a:r>
              <a:rPr lang="tr-TR" sz="3200" dirty="0"/>
              <a:t>gereksinimini karşılayacak, donanımlarla düzenlenmiş, hacim olarak daha büyük, içerisinde, iki tane çift kişilik yatağın bulunduğu veya dört tane tek kişilik yatak ya da bir çift kişilik, iki tane tek kişilik yatağın bulunduğu oda tipidir.</a:t>
            </a:r>
          </a:p>
        </p:txBody>
      </p:sp>
    </p:spTree>
    <p:extLst>
      <p:ext uri="{BB962C8B-B14F-4D97-AF65-F5344CB8AC3E}">
        <p14:creationId xmlns:p14="http://schemas.microsoft.com/office/powerpoint/2010/main" val="80733692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ent">
  <a:themeElements>
    <a:clrScheme name="Kent">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Kent">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ent">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61</TotalTime>
  <Words>57</Words>
  <Application>Microsoft Office PowerPoint</Application>
  <PresentationFormat>Ekran Gösterisi (4:3)</PresentationFormat>
  <Paragraphs>11</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Kent</vt:lpstr>
      <vt:lpstr>PowerPoint Sunusu</vt:lpstr>
      <vt:lpstr>Tek Kişilik Oda (Single Room)</vt:lpstr>
      <vt:lpstr>Çift Kişilik Oda (Double Room)</vt:lpstr>
      <vt:lpstr>İki Kişilik Oda (Twin Bed)</vt:lpstr>
      <vt:lpstr>Üç Kişilik Oda (Triple Room)</vt:lpstr>
      <vt:lpstr>Dört Kişilik Oda (Double Double Room):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ODA TEMİZLEME I (YATAK YAPMA VE ÇÖP TOPLAMA)</dc:title>
  <dc:creator>hakan</dc:creator>
  <cp:lastModifiedBy>BEMYO ST</cp:lastModifiedBy>
  <cp:revision>42</cp:revision>
  <dcterms:created xsi:type="dcterms:W3CDTF">2014-03-08T08:35:47Z</dcterms:created>
  <dcterms:modified xsi:type="dcterms:W3CDTF">2017-10-28T05:06:07Z</dcterms:modified>
</cp:coreProperties>
</file>