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C490B8F8-E5F0-4B5E-992C-4B44D3130273}" type="datetimeFigureOut">
              <a:rPr lang="tr-TR" smtClean="0"/>
              <a:t>28.10.2017</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8" name="Başlık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961F91-170D-45A4-8B95-3507AF80C87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6915912" y="3009901"/>
            <a:ext cx="457200" cy="441325"/>
          </a:xfrm>
        </p:spPr>
        <p:txBody>
          <a:bodyPr/>
          <a:lstStyle/>
          <a:p>
            <a:fld id="{C0961F91-170D-45A4-8B95-3507AF80C87A}" type="slidenum">
              <a:rPr lang="tr-TR" smtClean="0"/>
              <a:t>‹#›</a:t>
            </a:fld>
            <a:endParaRPr lang="tr-TR"/>
          </a:p>
        </p:txBody>
      </p:sp>
      <p:sp>
        <p:nvSpPr>
          <p:cNvPr id="3" name="Dikey Metin Yer Tutucusu 2"/>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4361688" y="1026372"/>
            <a:ext cx="457200" cy="441325"/>
          </a:xfrm>
        </p:spPr>
        <p:txBody>
          <a:bodyPr/>
          <a:lstStyle/>
          <a:p>
            <a:fld id="{C0961F91-170D-45A4-8B95-3507AF80C87A}" type="slidenum">
              <a:rPr lang="tr-TR" smtClean="0"/>
              <a:t>‹#›</a:t>
            </a:fld>
            <a:endParaRPr lang="tr-TR"/>
          </a:p>
        </p:txBody>
      </p:sp>
      <p:sp>
        <p:nvSpPr>
          <p:cNvPr id="8" name="İçerik Yer Tutucusu 7"/>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C490B8F8-E5F0-4B5E-992C-4B44D3130273}" type="datetimeFigureOut">
              <a:rPr lang="tr-TR" smtClean="0"/>
              <a:t>28.10.2017</a:t>
            </a:fld>
            <a:endParaRPr lang="tr-TR"/>
          </a:p>
        </p:txBody>
      </p:sp>
      <p:sp>
        <p:nvSpPr>
          <p:cNvPr id="8" name="Düz Bağlayıcı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2" name="Başlık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5791200" y="6409944"/>
            <a:ext cx="3044952" cy="365760"/>
          </a:xfrm>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961F91-170D-45A4-8B95-3507AF80C87A}" type="slidenum">
              <a:rPr lang="tr-TR" smtClean="0"/>
              <a:t>‹#›</a:t>
            </a:fld>
            <a:endParaRPr lang="tr-TR"/>
          </a:p>
        </p:txBody>
      </p:sp>
      <p:sp>
        <p:nvSpPr>
          <p:cNvPr id="8" name="Düz Bağlayıcı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C490B8F8-E5F0-4B5E-992C-4B44D3130273}" type="datetimeFigureOut">
              <a:rPr lang="tr-TR" smtClean="0"/>
              <a:t>28.10.2017</a:t>
            </a:fld>
            <a:endParaRPr lang="tr-TR"/>
          </a:p>
        </p:txBody>
      </p:sp>
      <p:sp>
        <p:nvSpPr>
          <p:cNvPr id="8" name="Altbilgi Yer Tutucusu 7"/>
          <p:cNvSpPr>
            <a:spLocks noGrp="1"/>
          </p:cNvSpPr>
          <p:nvPr>
            <p:ph type="ftr" sz="quarter" idx="11"/>
          </p:nvPr>
        </p:nvSpPr>
        <p:spPr>
          <a:xfrm>
            <a:off x="304800" y="6409944"/>
            <a:ext cx="3581400" cy="365760"/>
          </a:xfrm>
        </p:spPr>
        <p:txBody>
          <a:bodyPr/>
          <a:lstStyle/>
          <a:p>
            <a:endParaRPr lang="tr-TR"/>
          </a:p>
        </p:txBody>
      </p:sp>
      <p:sp>
        <p:nvSpPr>
          <p:cNvPr id="15" name="Düz Bağlayıcı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4343400" y="1042416"/>
            <a:ext cx="457200" cy="441325"/>
          </a:xfrm>
        </p:spPr>
        <p:txBody>
          <a:bodyPr/>
          <a:lstStyle>
            <a:lvl1pPr algn="ctr">
              <a:defRPr/>
            </a:lvl1pPr>
          </a:lstStyle>
          <a:p>
            <a:fld id="{C0961F91-170D-45A4-8B95-3507AF80C87A}"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C490B8F8-E5F0-4B5E-992C-4B44D3130273}" type="datetimeFigureOut">
              <a:rPr lang="tr-TR" smtClean="0"/>
              <a:t>28.10.2017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4343400" y="1036020"/>
            <a:ext cx="457200" cy="441325"/>
          </a:xfrm>
        </p:spPr>
        <p:txBody>
          <a:bodyPr/>
          <a:lstStyle/>
          <a:p>
            <a:fld id="{C0961F91-170D-45A4-8B95-3507AF80C8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C490B8F8-E5F0-4B5E-992C-4B44D3130273}" type="datetimeFigureOut">
              <a:rPr lang="tr-TR" smtClean="0"/>
              <a:t>28.10.2017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961F91-170D-45A4-8B95-3507AF80C8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961F91-170D-45A4-8B95-3507AF80C87A}" type="slidenum">
              <a:rPr lang="tr-TR" smtClean="0"/>
              <a:t>‹#›</a:t>
            </a:fld>
            <a:endParaRPr lang="tr-TR"/>
          </a:p>
        </p:txBody>
      </p:sp>
      <p:sp>
        <p:nvSpPr>
          <p:cNvPr id="21" name="Dikdörtgen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p>
            <a:fld id="{C0961F91-170D-45A4-8B95-3507AF80C87A}" type="slidenum">
              <a:rPr lang="tr-TR" smtClean="0"/>
              <a:t>‹#›</a:t>
            </a:fld>
            <a:endParaRPr lang="tr-TR"/>
          </a:p>
        </p:txBody>
      </p:sp>
      <p:sp>
        <p:nvSpPr>
          <p:cNvPr id="2" name="Başlı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5788152" y="6404984"/>
            <a:ext cx="3044952" cy="365760"/>
          </a:xfrm>
        </p:spPr>
        <p:txBody>
          <a:bodyPr/>
          <a:lstStyle/>
          <a:p>
            <a:fld id="{C490B8F8-E5F0-4B5E-992C-4B44D3130273}" type="datetimeFigureOut">
              <a:rPr lang="tr-TR" smtClean="0"/>
              <a:t>28.10.2017</a:t>
            </a:fld>
            <a:endParaRPr lang="tr-TR"/>
          </a:p>
        </p:txBody>
      </p:sp>
      <p:sp>
        <p:nvSpPr>
          <p:cNvPr id="6" name="Altbilgi Yer Tutucusu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490B8F8-E5F0-4B5E-992C-4B44D3130273}" type="datetimeFigureOut">
              <a:rPr lang="tr-TR" smtClean="0"/>
              <a:t>28.10.2017</a:t>
            </a:fld>
            <a:endParaRPr lang="tr-TR"/>
          </a:p>
        </p:txBody>
      </p:sp>
      <p:sp>
        <p:nvSpPr>
          <p:cNvPr id="3" name="Altbilgi Yer Tutucusu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961F91-170D-45A4-8B95-3507AF80C87A}" type="slidenum">
              <a:rPr lang="tr-TR" smtClean="0"/>
              <a:t>‹#›</a:t>
            </a:fld>
            <a:endParaRPr lang="tr-TR"/>
          </a:p>
        </p:txBody>
      </p:sp>
      <p:sp>
        <p:nvSpPr>
          <p:cNvPr id="22" name="Başlık Yer Tutucusu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r>
              <a:rPr lang="tr-TR" sz="2800" dirty="0" smtClean="0"/>
              <a:t>YATAK ÇEŞİDİNE (SAYISINA) GÖRE ODA TİPLERİ VE ÖZELLİKLERİ</a:t>
            </a:r>
            <a:endParaRPr lang="tr-TR" sz="2800" dirty="0"/>
          </a:p>
        </p:txBody>
      </p:sp>
      <p:sp>
        <p:nvSpPr>
          <p:cNvPr id="2" name="Başlık 1"/>
          <p:cNvSpPr>
            <a:spLocks noGrp="1"/>
          </p:cNvSpPr>
          <p:nvPr>
            <p:ph type="ctrTitle"/>
          </p:nvPr>
        </p:nvSpPr>
        <p:spPr/>
        <p:txBody>
          <a:bodyPr>
            <a:normAutofit/>
          </a:bodyPr>
          <a:lstStyle/>
          <a:p>
            <a:endParaRPr lang="tr-TR" b="1" dirty="0"/>
          </a:p>
        </p:txBody>
      </p:sp>
    </p:spTree>
    <p:extLst>
      <p:ext uri="{BB962C8B-B14F-4D97-AF65-F5344CB8AC3E}">
        <p14:creationId xmlns:p14="http://schemas.microsoft.com/office/powerpoint/2010/main" val="11886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nn-NO" dirty="0"/>
              <a:t>Tek </a:t>
            </a:r>
            <a:r>
              <a:rPr lang="tr-TR" dirty="0" smtClean="0"/>
              <a:t>K</a:t>
            </a:r>
            <a:r>
              <a:rPr lang="nn-NO" dirty="0" smtClean="0"/>
              <a:t>işilik </a:t>
            </a:r>
            <a:r>
              <a:rPr lang="tr-TR" dirty="0" smtClean="0"/>
              <a:t>O</a:t>
            </a:r>
            <a:r>
              <a:rPr lang="nn-NO" dirty="0" smtClean="0"/>
              <a:t>da (</a:t>
            </a:r>
            <a:r>
              <a:rPr lang="tr-TR" dirty="0" smtClean="0"/>
              <a:t>S</a:t>
            </a:r>
            <a:r>
              <a:rPr lang="nn-NO" dirty="0" smtClean="0"/>
              <a:t>ingle </a:t>
            </a:r>
            <a:r>
              <a:rPr lang="tr-TR" dirty="0"/>
              <a:t>R</a:t>
            </a:r>
            <a:r>
              <a:rPr lang="nn-NO" dirty="0" smtClean="0"/>
              <a:t>oom</a:t>
            </a:r>
            <a:r>
              <a:rPr lang="tr-TR" dirty="0" smtClean="0"/>
              <a:t>)</a:t>
            </a:r>
            <a:endParaRPr lang="tr-TR" dirty="0"/>
          </a:p>
        </p:txBody>
      </p:sp>
      <p:sp>
        <p:nvSpPr>
          <p:cNvPr id="3" name="İçerik Yer Tutucusu 2"/>
          <p:cNvSpPr>
            <a:spLocks noGrp="1"/>
          </p:cNvSpPr>
          <p:nvPr>
            <p:ph sz="quarter" idx="1"/>
          </p:nvPr>
        </p:nvSpPr>
        <p:spPr>
          <a:xfrm>
            <a:off x="301752" y="2060848"/>
            <a:ext cx="8503920" cy="4038200"/>
          </a:xfrm>
        </p:spPr>
        <p:txBody>
          <a:bodyPr/>
          <a:lstStyle/>
          <a:p>
            <a:pPr marL="0" indent="0" algn="just">
              <a:buNone/>
            </a:pPr>
            <a:r>
              <a:rPr lang="tr-TR" dirty="0" smtClean="0"/>
              <a:t>	</a:t>
            </a:r>
            <a:r>
              <a:rPr lang="tr-TR" sz="3200" dirty="0" smtClean="0"/>
              <a:t>Konuğun </a:t>
            </a:r>
            <a:r>
              <a:rPr lang="tr-TR" sz="3200" dirty="0"/>
              <a:t>konaklarken ihtiyaç duyabileceği mobilyalarla döşeli içerisinde banyo ve tuvaletin bulunduğu, ısıtma, havalandırma, aydınlatma sisteminin olduğu bağımsız bir bölümdür. Bir </a:t>
            </a:r>
            <a:r>
              <a:rPr lang="tr-TR" sz="3200" dirty="0" smtClean="0"/>
              <a:t>tane </a:t>
            </a:r>
            <a:r>
              <a:rPr lang="tr-TR" sz="3200" dirty="0"/>
              <a:t>tek kişilik yatağın bulunduğu oda tipidir.</a:t>
            </a:r>
          </a:p>
        </p:txBody>
      </p:sp>
    </p:spTree>
    <p:extLst>
      <p:ext uri="{BB962C8B-B14F-4D97-AF65-F5344CB8AC3E}">
        <p14:creationId xmlns:p14="http://schemas.microsoft.com/office/powerpoint/2010/main" val="152487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a:t>Çift</a:t>
            </a:r>
            <a:r>
              <a:rPr lang="en-US" dirty="0"/>
              <a:t> </a:t>
            </a:r>
            <a:r>
              <a:rPr lang="tr-TR" dirty="0" err="1" smtClean="0"/>
              <a:t>K</a:t>
            </a:r>
            <a:r>
              <a:rPr lang="en-US" dirty="0" err="1" smtClean="0"/>
              <a:t>işilik</a:t>
            </a:r>
            <a:r>
              <a:rPr lang="en-US" dirty="0" smtClean="0"/>
              <a:t> </a:t>
            </a:r>
            <a:r>
              <a:rPr lang="tr-TR" dirty="0" err="1" smtClean="0"/>
              <a:t>O</a:t>
            </a:r>
            <a:r>
              <a:rPr lang="en-US" dirty="0" smtClean="0"/>
              <a:t>da (</a:t>
            </a:r>
            <a:r>
              <a:rPr lang="tr-TR" dirty="0" smtClean="0"/>
              <a:t>D</a:t>
            </a:r>
            <a:r>
              <a:rPr lang="en-US" dirty="0" err="1" smtClean="0"/>
              <a:t>ouble</a:t>
            </a:r>
            <a:r>
              <a:rPr lang="en-US" dirty="0" smtClean="0"/>
              <a:t> </a:t>
            </a:r>
            <a:r>
              <a:rPr lang="tr-TR" dirty="0" smtClean="0"/>
              <a:t>R</a:t>
            </a:r>
            <a:r>
              <a:rPr lang="en-US" dirty="0" err="1" smtClean="0"/>
              <a:t>oom</a:t>
            </a:r>
            <a:r>
              <a:rPr lang="en-US" dirty="0" smtClean="0"/>
              <a:t>)</a:t>
            </a:r>
            <a:endParaRPr lang="tr-TR" dirty="0"/>
          </a:p>
        </p:txBody>
      </p:sp>
      <p:sp>
        <p:nvSpPr>
          <p:cNvPr id="3" name="İçerik Yer Tutucusu 2"/>
          <p:cNvSpPr>
            <a:spLocks noGrp="1"/>
          </p:cNvSpPr>
          <p:nvPr>
            <p:ph sz="quarter" idx="1"/>
          </p:nvPr>
        </p:nvSpPr>
        <p:spPr>
          <a:xfrm>
            <a:off x="301752" y="2348880"/>
            <a:ext cx="8503920" cy="3750168"/>
          </a:xfrm>
        </p:spPr>
        <p:txBody>
          <a:bodyPr/>
          <a:lstStyle/>
          <a:p>
            <a:pPr marL="0" indent="0" algn="just">
              <a:buNone/>
            </a:pPr>
            <a:r>
              <a:rPr lang="tr-TR" dirty="0" smtClean="0"/>
              <a:t>	</a:t>
            </a:r>
            <a:r>
              <a:rPr lang="tr-TR" sz="3200" dirty="0" smtClean="0"/>
              <a:t>Konuğun </a:t>
            </a:r>
            <a:r>
              <a:rPr lang="tr-TR" sz="3200" dirty="0"/>
              <a:t>gereksinimini karşılayacak, donanımlarla düzenlenmiş, hacim olarak daha büyük, içerisinde bir tane çift kişilik yatağın bulunduğu oda tipidir.</a:t>
            </a:r>
          </a:p>
        </p:txBody>
      </p:sp>
    </p:spTree>
    <p:extLst>
      <p:ext uri="{BB962C8B-B14F-4D97-AF65-F5344CB8AC3E}">
        <p14:creationId xmlns:p14="http://schemas.microsoft.com/office/powerpoint/2010/main" val="274713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İki </a:t>
            </a:r>
            <a:r>
              <a:rPr lang="tr-TR" dirty="0" smtClean="0"/>
              <a:t>Kişilik Oda (</a:t>
            </a:r>
            <a:r>
              <a:rPr lang="tr-TR" dirty="0" err="1" smtClean="0"/>
              <a:t>Twin</a:t>
            </a:r>
            <a:r>
              <a:rPr lang="tr-TR" dirty="0" smtClean="0"/>
              <a:t> </a:t>
            </a:r>
            <a:r>
              <a:rPr lang="tr-TR" dirty="0" err="1" smtClean="0"/>
              <a:t>Bed</a:t>
            </a:r>
            <a:r>
              <a:rPr lang="tr-TR" dirty="0" smtClean="0"/>
              <a:t>)</a:t>
            </a:r>
            <a:endParaRPr lang="tr-TR" dirty="0"/>
          </a:p>
        </p:txBody>
      </p:sp>
      <p:sp>
        <p:nvSpPr>
          <p:cNvPr id="3" name="İçerik Yer Tutucusu 2"/>
          <p:cNvSpPr>
            <a:spLocks noGrp="1"/>
          </p:cNvSpPr>
          <p:nvPr>
            <p:ph sz="quarter" idx="1"/>
          </p:nvPr>
        </p:nvSpPr>
        <p:spPr>
          <a:xfrm>
            <a:off x="301752" y="2348880"/>
            <a:ext cx="8503920" cy="3750168"/>
          </a:xfrm>
        </p:spPr>
        <p:txBody>
          <a:bodyPr/>
          <a:lstStyle/>
          <a:p>
            <a:pPr marL="0" indent="0" algn="just">
              <a:buNone/>
            </a:pPr>
            <a:r>
              <a:rPr lang="tr-TR" dirty="0" smtClean="0"/>
              <a:t>	</a:t>
            </a:r>
            <a:r>
              <a:rPr lang="tr-TR" sz="3200" dirty="0" smtClean="0"/>
              <a:t>Konuğun </a:t>
            </a:r>
            <a:r>
              <a:rPr lang="tr-TR" sz="3200" dirty="0"/>
              <a:t>gereksinimini karşılayacak, donanımlarla düzenlenmiş, hacim olarak daha büyük içerisinde iki tane tek kişilik yatağın bulunduğu oda tipidir.</a:t>
            </a:r>
          </a:p>
        </p:txBody>
      </p:sp>
    </p:spTree>
    <p:extLst>
      <p:ext uri="{BB962C8B-B14F-4D97-AF65-F5344CB8AC3E}">
        <p14:creationId xmlns:p14="http://schemas.microsoft.com/office/powerpoint/2010/main" val="313132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a:t>Üç</a:t>
            </a:r>
            <a:r>
              <a:rPr lang="en-US" dirty="0"/>
              <a:t> </a:t>
            </a:r>
            <a:r>
              <a:rPr lang="en-US" dirty="0" err="1"/>
              <a:t>Kişilik</a:t>
            </a:r>
            <a:r>
              <a:rPr lang="en-US" dirty="0"/>
              <a:t> </a:t>
            </a:r>
            <a:r>
              <a:rPr lang="en-US" dirty="0" err="1"/>
              <a:t>Oda</a:t>
            </a:r>
            <a:r>
              <a:rPr lang="en-US" dirty="0"/>
              <a:t> (Triple </a:t>
            </a:r>
            <a:r>
              <a:rPr lang="tr-TR" dirty="0" smtClean="0"/>
              <a:t>R</a:t>
            </a:r>
            <a:r>
              <a:rPr lang="en-US" dirty="0" err="1" smtClean="0"/>
              <a:t>oom</a:t>
            </a:r>
            <a:r>
              <a:rPr lang="en-US" dirty="0" smtClean="0"/>
              <a:t>)</a:t>
            </a:r>
            <a:endParaRPr lang="tr-TR" dirty="0"/>
          </a:p>
        </p:txBody>
      </p:sp>
      <p:sp>
        <p:nvSpPr>
          <p:cNvPr id="3" name="İçerik Yer Tutucusu 2"/>
          <p:cNvSpPr>
            <a:spLocks noGrp="1"/>
          </p:cNvSpPr>
          <p:nvPr>
            <p:ph sz="quarter" idx="1"/>
          </p:nvPr>
        </p:nvSpPr>
        <p:spPr>
          <a:xfrm>
            <a:off x="301752" y="2348880"/>
            <a:ext cx="8503920" cy="3750168"/>
          </a:xfrm>
        </p:spPr>
        <p:txBody>
          <a:bodyPr/>
          <a:lstStyle/>
          <a:p>
            <a:pPr marL="0" indent="0" algn="just">
              <a:buNone/>
            </a:pPr>
            <a:r>
              <a:rPr lang="tr-TR" dirty="0" smtClean="0"/>
              <a:t>	</a:t>
            </a:r>
            <a:r>
              <a:rPr lang="tr-TR" sz="3200" dirty="0" smtClean="0"/>
              <a:t>Konuğun </a:t>
            </a:r>
            <a:r>
              <a:rPr lang="tr-TR" sz="3200" dirty="0"/>
              <a:t>gereksinimini karşılayacak, donanımlarla düzenlenmiş, hacim olarak büyük, içerisinde bir tane çift kişilik, bir tane tek kişilik veya üç tane tek kişilik yatağın bulunduğu oda tipidir.</a:t>
            </a:r>
          </a:p>
        </p:txBody>
      </p:sp>
    </p:spTree>
    <p:extLst>
      <p:ext uri="{BB962C8B-B14F-4D97-AF65-F5344CB8AC3E}">
        <p14:creationId xmlns:p14="http://schemas.microsoft.com/office/powerpoint/2010/main" val="287478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a:t>Dört</a:t>
            </a:r>
            <a:r>
              <a:rPr lang="en-US" dirty="0"/>
              <a:t> </a:t>
            </a:r>
            <a:r>
              <a:rPr lang="en-US" dirty="0" err="1"/>
              <a:t>Kişilik</a:t>
            </a:r>
            <a:r>
              <a:rPr lang="en-US" dirty="0"/>
              <a:t> </a:t>
            </a:r>
            <a:r>
              <a:rPr lang="en-US" dirty="0" err="1"/>
              <a:t>Oda</a:t>
            </a:r>
            <a:r>
              <a:rPr lang="en-US" dirty="0"/>
              <a:t> (Double </a:t>
            </a:r>
            <a:r>
              <a:rPr lang="tr-TR" dirty="0" err="1" smtClean="0"/>
              <a:t>D</a:t>
            </a:r>
            <a:r>
              <a:rPr lang="en-US" dirty="0" err="1" smtClean="0"/>
              <a:t>ouble</a:t>
            </a:r>
            <a:r>
              <a:rPr lang="en-US" dirty="0" smtClean="0"/>
              <a:t> </a:t>
            </a:r>
            <a:r>
              <a:rPr lang="tr-TR" dirty="0" smtClean="0"/>
              <a:t>R</a:t>
            </a:r>
            <a:r>
              <a:rPr lang="en-US" dirty="0" err="1" smtClean="0"/>
              <a:t>oom</a:t>
            </a:r>
            <a:r>
              <a:rPr lang="en-US" dirty="0"/>
              <a:t>): </a:t>
            </a:r>
            <a:endParaRPr lang="tr-TR" dirty="0"/>
          </a:p>
        </p:txBody>
      </p:sp>
      <p:sp>
        <p:nvSpPr>
          <p:cNvPr id="3" name="İçerik Yer Tutucusu 2"/>
          <p:cNvSpPr>
            <a:spLocks noGrp="1"/>
          </p:cNvSpPr>
          <p:nvPr>
            <p:ph sz="quarter" idx="1"/>
          </p:nvPr>
        </p:nvSpPr>
        <p:spPr>
          <a:xfrm>
            <a:off x="301752" y="2348880"/>
            <a:ext cx="8503920" cy="3750168"/>
          </a:xfrm>
        </p:spPr>
        <p:txBody>
          <a:bodyPr/>
          <a:lstStyle/>
          <a:p>
            <a:pPr marL="0" indent="0" algn="just">
              <a:buNone/>
            </a:pPr>
            <a:r>
              <a:rPr lang="tr-TR" dirty="0" smtClean="0"/>
              <a:t>	</a:t>
            </a:r>
            <a:r>
              <a:rPr lang="tr-TR" sz="3200" dirty="0" smtClean="0"/>
              <a:t>Konuğun </a:t>
            </a:r>
            <a:r>
              <a:rPr lang="tr-TR" sz="3200" dirty="0"/>
              <a:t>gereksinimini karşılayacak, donanımlarla düzenlenmiş, hacim olarak daha büyük, içerisinde, iki tane çift kişilik yatağın bulunduğu veya dört tane tek kişilik yatak ya da bir çift kişilik, iki tane tek kişilik yatağın bulunduğu oda tipidir.</a:t>
            </a:r>
          </a:p>
        </p:txBody>
      </p:sp>
    </p:spTree>
    <p:extLst>
      <p:ext uri="{BB962C8B-B14F-4D97-AF65-F5344CB8AC3E}">
        <p14:creationId xmlns:p14="http://schemas.microsoft.com/office/powerpoint/2010/main" val="8073369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57</Words>
  <Application>Microsoft Office PowerPoint</Application>
  <PresentationFormat>Ekran Gösterisi (4:3)</PresentationFormat>
  <Paragraphs>11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Kent</vt:lpstr>
      <vt:lpstr>PowerPoint Sunusu</vt:lpstr>
      <vt:lpstr>Tek Kişilik Oda (Single Room)</vt:lpstr>
      <vt:lpstr>Çift Kişilik Oda (Double Room)</vt:lpstr>
      <vt:lpstr>İki Kişilik Oda (Twin Bed)</vt:lpstr>
      <vt:lpstr>Üç Kişilik Oda (Triple Room)</vt:lpstr>
      <vt:lpstr>Dört Kişilik Oda (Double Double Room):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ODA TEMİZLEME I (YATAK YAPMA VE ÇÖP TOPLAMA)</dc:title>
  <dc:creator>hakan</dc:creator>
  <cp:lastModifiedBy>BEMYO ST</cp:lastModifiedBy>
  <cp:revision>42</cp:revision>
  <dcterms:created xsi:type="dcterms:W3CDTF">2014-03-08T08:35:47Z</dcterms:created>
  <dcterms:modified xsi:type="dcterms:W3CDTF">2017-10-28T05:06:07Z</dcterms:modified>
</cp:coreProperties>
</file>