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734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20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6588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42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3247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17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567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090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81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8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1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2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266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8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14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Miras </a:t>
            </a:r>
            <a:r>
              <a:rPr lang="tr-TR" dirty="0" smtClean="0"/>
              <a:t>Hukuku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Mirasçı Atama ve Mal Vasiyeti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48734-B7AD-7D47-89D0-DD5E1C74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Mirasçı Atama - Belirli Mal Bırakma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42577-F428-C340-A503-004E30D0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Mirasbırakanın</a:t>
            </a:r>
            <a:r>
              <a:rPr lang="tr-TR" dirty="0"/>
              <a:t> kendi iradesine dayanarak, yaptığı ölüme bağlı tasarruf ile bir kimseyi mirasçısı olarak tayin etmesine mirasçı atama denilir.</a:t>
            </a:r>
          </a:p>
          <a:p>
            <a:r>
              <a:rPr lang="tr-TR" dirty="0"/>
              <a:t>TMK m. 516/1: »</a:t>
            </a:r>
            <a:r>
              <a:rPr lang="tr-TR" dirty="0" err="1"/>
              <a:t>mirasbırakan</a:t>
            </a:r>
            <a:r>
              <a:rPr lang="tr-TR" dirty="0"/>
              <a:t>, mirasının tamamı ya da belli bir oranı için bir veya birden çok kişiyi mirasçı atayabilir.»</a:t>
            </a:r>
          </a:p>
          <a:p>
            <a:r>
              <a:rPr lang="tr-TR" dirty="0"/>
              <a:t>Terekenin tamamı a da kesirli bir bölümü bir kimseye bırakılır.</a:t>
            </a:r>
          </a:p>
          <a:p>
            <a:r>
              <a:rPr lang="tr-TR" dirty="0"/>
              <a:t>Vasiyetname ya da miras sözleşmesi yoluyla yapılabilir.</a:t>
            </a:r>
          </a:p>
        </p:txBody>
      </p:sp>
    </p:spTree>
    <p:extLst>
      <p:ext uri="{BB962C8B-B14F-4D97-AF65-F5344CB8AC3E}">
        <p14:creationId xmlns:p14="http://schemas.microsoft.com/office/powerpoint/2010/main" val="111874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48734-B7AD-7D47-89D0-DD5E1C74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Mirasçı Atama - Belirli Mal Bırakma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42577-F428-C340-A503-004E30D0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Atanmış mirasçı gerçek kişi ya da tüzel kişi olabilir.</a:t>
            </a:r>
          </a:p>
          <a:p>
            <a:r>
              <a:rPr lang="tr-TR" dirty="0"/>
              <a:t>Atanmış mirasçı da yasal mirasçılar gibi külli haleftir.</a:t>
            </a:r>
          </a:p>
          <a:p>
            <a:r>
              <a:rPr lang="tr-TR" dirty="0"/>
              <a:t>Diğer yasal ya da atanmış mirasçılarla beraber miras ortaklığını oluşturur.</a:t>
            </a:r>
          </a:p>
          <a:p>
            <a:r>
              <a:rPr lang="tr-TR" dirty="0"/>
              <a:t>Tereke borçlarından şahsen ve diğer mirasçılarla birlikte </a:t>
            </a:r>
            <a:r>
              <a:rPr lang="tr-TR" dirty="0" err="1"/>
              <a:t>müteselsilen</a:t>
            </a:r>
            <a:r>
              <a:rPr lang="tr-TR" dirty="0"/>
              <a:t> sorumlu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62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48734-B7AD-7D47-89D0-DD5E1C74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Mirasçı Atama - Belirli Mal Bırakma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42577-F428-C340-A503-004E30D0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Belirli mal bırakma</a:t>
            </a:r>
          </a:p>
          <a:p>
            <a:r>
              <a:rPr lang="tr-TR" dirty="0"/>
              <a:t>Belirli mal bırakma, ölüme bağlı tasarrufla bir kimseye terekedeki bir malın mülkiyetini veya terekenin tamımı ya da bir kısmı üzerinde intifa hakkının kazandırılmasına yönelik olabileceği gibi; bir kimse lehine tereke değeri üzerinden bir edimin yerine getirilmesinin, bir iradın bağlanmasının veya bir kimsenin borçtan kurtulmasının, mirasçılar veya belirli mal bırakılanlara yükletilmesi suretiyle de 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3854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48734-B7AD-7D47-89D0-DD5E1C74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Mirasçı Atama - Belirli Mal Bırakma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42577-F428-C340-A503-004E30D0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vasiyet edilen mal ferden belirtilmişse parça ya da dar anlamda belirli mal vasiyeti vardır. </a:t>
            </a:r>
          </a:p>
          <a:p>
            <a:r>
              <a:rPr lang="tr-TR" dirty="0" err="1"/>
              <a:t>Mirasbırakan</a:t>
            </a:r>
            <a:r>
              <a:rPr lang="tr-TR" dirty="0"/>
              <a:t>, belirttiği bir den fazla şeyin içinden seçilecek birisini vasiyet etmişse, seçimlik vasiyetten söz edilir.</a:t>
            </a:r>
          </a:p>
          <a:p>
            <a:r>
              <a:rPr lang="tr-TR" dirty="0"/>
              <a:t>Vasiyetin konusunun, terekede bulunup bulunmadığına bakılmaksızın, nitelik ve miktar olarak belirtildiği hallerde bir çeşit vasiyeti vardır.</a:t>
            </a:r>
          </a:p>
          <a:p>
            <a:r>
              <a:rPr lang="tr-TR" dirty="0" err="1"/>
              <a:t>Mirasbırakanın</a:t>
            </a:r>
            <a:r>
              <a:rPr lang="tr-TR" dirty="0"/>
              <a:t> çeşit vasiyetini tereke ile sınırladığı durumlarda ise sınırlı çeşit vasiyeti söz konusu olur.</a:t>
            </a:r>
          </a:p>
        </p:txBody>
      </p:sp>
    </p:spTree>
    <p:extLst>
      <p:ext uri="{BB962C8B-B14F-4D97-AF65-F5344CB8AC3E}">
        <p14:creationId xmlns:p14="http://schemas.microsoft.com/office/powerpoint/2010/main" val="680451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48734-B7AD-7D47-89D0-DD5E1C74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Mirasçı Atama - Belirli Mal Bırakma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42577-F428-C340-A503-004E30D0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Terekede bulunmayan bir malın vasiyet edilmesi halinde ise tedarik vasiyeti söz konusu olmaktadır.</a:t>
            </a:r>
          </a:p>
          <a:p>
            <a:r>
              <a:rPr lang="tr-TR" dirty="0"/>
              <a:t>Bir vasiyet alacaklısına kendisine yapılan vasiyetten başka bir vasiyeti yerine getirme borcu yüklendiği durumda alt vasiyetten söz edilir.</a:t>
            </a:r>
          </a:p>
          <a:p>
            <a:r>
              <a:rPr lang="tr-TR" dirty="0"/>
              <a:t>Yasal ya da mensup mirasçılar lehine miras paylarından ayrı olarak bir malvarlığı değerinin bırakıldığı durumda ön vasiyet söz konusu olur.</a:t>
            </a:r>
          </a:p>
          <a:p>
            <a:r>
              <a:rPr lang="tr-TR" dirty="0" err="1"/>
              <a:t>Mirasbırakan</a:t>
            </a:r>
            <a:r>
              <a:rPr lang="tr-TR" dirty="0"/>
              <a:t>, başka bir kimseden olan alacağını vasiyet etmesi durumunda alacak vasiyeti söz konusu olur.</a:t>
            </a:r>
          </a:p>
        </p:txBody>
      </p:sp>
    </p:spTree>
    <p:extLst>
      <p:ext uri="{BB962C8B-B14F-4D97-AF65-F5344CB8AC3E}">
        <p14:creationId xmlns:p14="http://schemas.microsoft.com/office/powerpoint/2010/main" val="1511564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48734-B7AD-7D47-89D0-DD5E1C74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Mirasçı Atama - Belirli Mal Bırakma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42577-F428-C340-A503-004E30D0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Alacak vasiyetinin tam tersine ibra vasiyeti denilir. </a:t>
            </a:r>
            <a:r>
              <a:rPr lang="tr-TR" dirty="0" err="1"/>
              <a:t>Mirasbırakanın</a:t>
            </a:r>
            <a:r>
              <a:rPr lang="tr-TR" dirty="0"/>
              <a:t> kendisine borçlu olan bir kimseyi, ölüme bağlı tasarrufla borcundan ibra etmesi ibra vasiyetidir.</a:t>
            </a:r>
          </a:p>
          <a:p>
            <a:r>
              <a:rPr lang="tr-TR" dirty="0" err="1"/>
              <a:t>Mirasbırakanın</a:t>
            </a:r>
            <a:r>
              <a:rPr lang="tr-TR" dirty="0"/>
              <a:t> ölümünden sonrası için terekesinin tümü ya da belirli bir kısmı üzerinde üçüncü kişi lehine bir intifa hakkının kurulmasını </a:t>
            </a:r>
            <a:r>
              <a:rPr lang="tr-TR"/>
              <a:t>vasiye etmesine </a:t>
            </a:r>
            <a:r>
              <a:rPr lang="tr-TR" dirty="0"/>
              <a:t>intifa vasiyeti denilir.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9650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</TotalTime>
  <Words>395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Miras Hukuku</vt:lpstr>
      <vt:lpstr>Mirasçı Atama - Belirli Mal Bırakma</vt:lpstr>
      <vt:lpstr>Mirasçı Atama - Belirli Mal Bırakma</vt:lpstr>
      <vt:lpstr>Mirasçı Atama - Belirli Mal Bırakma</vt:lpstr>
      <vt:lpstr>Mirasçı Atama - Belirli Mal Bırakma</vt:lpstr>
      <vt:lpstr>Mirasçı Atama - Belirli Mal Bırakma</vt:lpstr>
      <vt:lpstr>Mirasçı Atama - Belirli Mal Bırakma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25</cp:revision>
  <dcterms:created xsi:type="dcterms:W3CDTF">2020-07-01T13:53:34Z</dcterms:created>
  <dcterms:modified xsi:type="dcterms:W3CDTF">2021-03-26T12:45:34Z</dcterms:modified>
</cp:coreProperties>
</file>