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57" r:id="rId4"/>
    <p:sldId id="258" r:id="rId5"/>
    <p:sldId id="260" r:id="rId6"/>
    <p:sldId id="263" r:id="rId7"/>
    <p:sldId id="261" r:id="rId8"/>
    <p:sldId id="264" r:id="rId9"/>
    <p:sldId id="262"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22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1/17/2019</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1/17/2019</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257300"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633864"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smtClean="0"/>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1/17/2019</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1/17/2019</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1/17/2019</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XIII. ders</a:t>
            </a:r>
            <a:endParaRPr lang="en-US" dirty="0"/>
          </a:p>
        </p:txBody>
      </p:sp>
      <p:sp>
        <p:nvSpPr>
          <p:cNvPr id="3" name="Alt Başlık 2"/>
          <p:cNvSpPr>
            <a:spLocks noGrp="1"/>
          </p:cNvSpPr>
          <p:nvPr>
            <p:ph type="subTitle" idx="1"/>
          </p:nvPr>
        </p:nvSpPr>
        <p:spPr/>
        <p:txBody>
          <a:bodyPr/>
          <a:lstStyle/>
          <a:p>
            <a:r>
              <a:rPr lang="tr-TR" dirty="0" smtClean="0"/>
              <a:t>Resmi sözcük kullanımı</a:t>
            </a:r>
            <a:endParaRPr lang="en-US" dirty="0"/>
          </a:p>
        </p:txBody>
      </p:sp>
    </p:spTree>
    <p:extLst>
      <p:ext uri="{BB962C8B-B14F-4D97-AF65-F5344CB8AC3E}">
        <p14:creationId xmlns:p14="http://schemas.microsoft.com/office/powerpoint/2010/main" val="6992609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ja-JP" altLang="en-US" dirty="0"/>
              <a:t>一方、正しさ・合理性を認める対象が現実に観察される状況・事物であれば、相手の発話を受けての相槌とはなりませんから、側にいる聞き手が目上の人であっても礼をかくことにはなりません。</a:t>
            </a:r>
            <a:br>
              <a:rPr lang="ja-JP" altLang="en-US" dirty="0"/>
            </a:br>
            <a:r>
              <a:rPr lang="ja-JP" altLang="en-US" dirty="0"/>
              <a:t/>
            </a:r>
            <a:br>
              <a:rPr lang="ja-JP" altLang="en-US" dirty="0"/>
            </a:br>
            <a:r>
              <a:rPr lang="ja-JP" altLang="en-US" dirty="0"/>
              <a:t>　　（目の前に存在する対象を眺めながら）</a:t>
            </a:r>
            <a:br>
              <a:rPr lang="ja-JP" altLang="en-US" dirty="0"/>
            </a:br>
            <a:r>
              <a:rPr lang="ja-JP" altLang="en-US" dirty="0"/>
              <a:t>　　「なるほど。よくできているなぁ」</a:t>
            </a:r>
            <a:br>
              <a:rPr lang="ja-JP" altLang="en-US" dirty="0"/>
            </a:br>
            <a:r>
              <a:rPr lang="ja-JP" altLang="en-US" dirty="0"/>
              <a:t/>
            </a:r>
            <a:br>
              <a:rPr lang="ja-JP" altLang="en-US" dirty="0"/>
            </a:br>
            <a:r>
              <a:rPr lang="ja-JP" altLang="en-US" dirty="0"/>
              <a:t>　相手からの情報・意見に評価を下すという行為は、たとえ下されるのがプラスの評価であっても、目上の人に対しては不遜であると受け取られるのが一般的なようです。</a:t>
            </a:r>
            <a:endParaRPr lang="en-US" altLang="ja-JP" dirty="0"/>
          </a:p>
          <a:p>
            <a:pPr marL="0" indent="0">
              <a:buNone/>
            </a:pPr>
            <a:r>
              <a:rPr lang="en-US"/>
              <a:t>https://www.alc.co.jp/jpn/article/faq/05/52.html</a:t>
            </a:r>
          </a:p>
          <a:p>
            <a:endParaRPr lang="en-US"/>
          </a:p>
        </p:txBody>
      </p:sp>
    </p:spTree>
    <p:extLst>
      <p:ext uri="{BB962C8B-B14F-4D97-AF65-F5344CB8AC3E}">
        <p14:creationId xmlns:p14="http://schemas.microsoft.com/office/powerpoint/2010/main" val="3130699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Resmi sözcükler</a:t>
            </a:r>
            <a:endParaRPr lang="en-US" dirty="0"/>
          </a:p>
        </p:txBody>
      </p:sp>
      <p:sp>
        <p:nvSpPr>
          <p:cNvPr id="3" name="İçerik Yer Tutucusu 2"/>
          <p:cNvSpPr>
            <a:spLocks noGrp="1"/>
          </p:cNvSpPr>
          <p:nvPr>
            <p:ph idx="1"/>
          </p:nvPr>
        </p:nvSpPr>
        <p:spPr/>
        <p:txBody>
          <a:bodyPr>
            <a:normAutofit fontScale="70000" lnSpcReduction="20000"/>
          </a:bodyPr>
          <a:lstStyle/>
          <a:p>
            <a:r>
              <a:rPr lang="ja-JP" altLang="en-US" dirty="0" smtClean="0"/>
              <a:t>少し・ちょっと</a:t>
            </a:r>
            <a:r>
              <a:rPr lang="en-US" altLang="ja-JP" dirty="0" smtClean="0"/>
              <a:t>	</a:t>
            </a:r>
            <a:r>
              <a:rPr lang="ja-JP" altLang="en-US" dirty="0" smtClean="0"/>
              <a:t>　→</a:t>
            </a:r>
            <a:r>
              <a:rPr lang="en-US" altLang="ja-JP" dirty="0" smtClean="0"/>
              <a:t>		</a:t>
            </a:r>
            <a:r>
              <a:rPr lang="ja-JP" altLang="en-US" dirty="0" smtClean="0"/>
              <a:t>少々</a:t>
            </a:r>
            <a:endParaRPr lang="en-US" altLang="ja-JP" dirty="0" smtClean="0"/>
          </a:p>
          <a:p>
            <a:r>
              <a:rPr lang="ja-JP" altLang="en-US" dirty="0" smtClean="0"/>
              <a:t>いくらか（</a:t>
            </a:r>
            <a:r>
              <a:rPr lang="ja-JP" altLang="en-US" dirty="0"/>
              <a:t>は</a:t>
            </a:r>
            <a:r>
              <a:rPr lang="ja-JP" altLang="en-US" dirty="0" smtClean="0"/>
              <a:t>）</a:t>
            </a:r>
            <a:r>
              <a:rPr lang="en-US" altLang="ja-JP" dirty="0" smtClean="0"/>
              <a:t>	</a:t>
            </a:r>
            <a:r>
              <a:rPr lang="ja-JP" altLang="en-US" dirty="0"/>
              <a:t> → </a:t>
            </a:r>
            <a:r>
              <a:rPr lang="en-US" altLang="ja-JP" dirty="0" smtClean="0"/>
              <a:t>		</a:t>
            </a:r>
            <a:r>
              <a:rPr lang="ja-JP" altLang="en-US" dirty="0" smtClean="0"/>
              <a:t>多少は</a:t>
            </a:r>
            <a:endParaRPr lang="en-US" altLang="ja-JP" dirty="0" smtClean="0"/>
          </a:p>
          <a:p>
            <a:r>
              <a:rPr lang="ja-JP" altLang="en-US" dirty="0" smtClean="0"/>
              <a:t>こ</a:t>
            </a:r>
            <a:r>
              <a:rPr lang="ja-JP" altLang="en-US" dirty="0"/>
              <a:t>っ</a:t>
            </a:r>
            <a:r>
              <a:rPr lang="ja-JP" altLang="en-US" dirty="0" smtClean="0"/>
              <a:t>ち・そ</a:t>
            </a:r>
            <a:r>
              <a:rPr lang="ja-JP" altLang="en-US" dirty="0"/>
              <a:t>っ</a:t>
            </a:r>
            <a:r>
              <a:rPr lang="ja-JP" altLang="en-US" dirty="0" smtClean="0"/>
              <a:t>ち・あ</a:t>
            </a:r>
            <a:r>
              <a:rPr lang="ja-JP" altLang="en-US" dirty="0"/>
              <a:t>っ</a:t>
            </a:r>
            <a:r>
              <a:rPr lang="ja-JP" altLang="en-US" dirty="0" smtClean="0"/>
              <a:t>ち</a:t>
            </a:r>
            <a:r>
              <a:rPr lang="en-US" altLang="ja-JP" dirty="0" smtClean="0"/>
              <a:t>	</a:t>
            </a:r>
            <a:r>
              <a:rPr lang="ja-JP" altLang="en-US" dirty="0"/>
              <a:t> → </a:t>
            </a:r>
            <a:r>
              <a:rPr lang="en-US" altLang="ja-JP" dirty="0" smtClean="0"/>
              <a:t>	</a:t>
            </a:r>
            <a:r>
              <a:rPr lang="ja-JP" altLang="en-US" dirty="0" smtClean="0"/>
              <a:t>こちら・そちら・あちら</a:t>
            </a:r>
            <a:endParaRPr lang="en-US" altLang="ja-JP" dirty="0" smtClean="0"/>
          </a:p>
          <a:p>
            <a:r>
              <a:rPr lang="ja-JP" altLang="en-US" dirty="0"/>
              <a:t>じ</a:t>
            </a:r>
            <a:r>
              <a:rPr lang="ja-JP" altLang="en-US" dirty="0" smtClean="0"/>
              <a:t>ゃあ</a:t>
            </a:r>
            <a:r>
              <a:rPr lang="en-US" altLang="ja-JP" dirty="0" smtClean="0"/>
              <a:t>		</a:t>
            </a:r>
            <a:r>
              <a:rPr lang="ja-JP" altLang="en-US" dirty="0"/>
              <a:t> → </a:t>
            </a:r>
            <a:r>
              <a:rPr lang="en-US" altLang="ja-JP" dirty="0" smtClean="0"/>
              <a:t>		</a:t>
            </a:r>
            <a:r>
              <a:rPr lang="ja-JP" altLang="en-US" dirty="0" smtClean="0"/>
              <a:t>では</a:t>
            </a:r>
            <a:endParaRPr lang="en-US" altLang="ja-JP" dirty="0" smtClean="0"/>
          </a:p>
          <a:p>
            <a:r>
              <a:rPr lang="ja-JP" altLang="en-US" dirty="0"/>
              <a:t>後</a:t>
            </a:r>
            <a:r>
              <a:rPr lang="ja-JP" altLang="en-US" dirty="0" smtClean="0"/>
              <a:t>で</a:t>
            </a:r>
            <a:r>
              <a:rPr lang="en-US" altLang="ja-JP" dirty="0" smtClean="0"/>
              <a:t>			</a:t>
            </a:r>
            <a:r>
              <a:rPr lang="ja-JP" altLang="en-US" dirty="0"/>
              <a:t> → </a:t>
            </a:r>
            <a:r>
              <a:rPr lang="en-US" altLang="ja-JP" dirty="0" smtClean="0"/>
              <a:t>		</a:t>
            </a:r>
            <a:r>
              <a:rPr lang="ja-JP" altLang="en-US" dirty="0" smtClean="0"/>
              <a:t>後ほど</a:t>
            </a:r>
            <a:endParaRPr lang="en-US" altLang="ja-JP" dirty="0" smtClean="0"/>
          </a:p>
          <a:p>
            <a:r>
              <a:rPr lang="ja-JP" altLang="en-US" dirty="0" smtClean="0"/>
              <a:t>この間</a:t>
            </a:r>
            <a:r>
              <a:rPr lang="en-US" altLang="ja-JP" dirty="0" smtClean="0"/>
              <a:t>		</a:t>
            </a:r>
            <a:r>
              <a:rPr lang="ja-JP" altLang="en-US" dirty="0"/>
              <a:t> → </a:t>
            </a:r>
            <a:r>
              <a:rPr lang="en-US" altLang="ja-JP" dirty="0" smtClean="0"/>
              <a:t>		</a:t>
            </a:r>
            <a:r>
              <a:rPr lang="ja-JP" altLang="en-US" dirty="0" smtClean="0"/>
              <a:t>先日</a:t>
            </a:r>
            <a:endParaRPr lang="en-US" altLang="ja-JP" dirty="0" smtClean="0"/>
          </a:p>
          <a:p>
            <a:r>
              <a:rPr lang="ja-JP" altLang="en-US" dirty="0" smtClean="0"/>
              <a:t>さ</a:t>
            </a:r>
            <a:r>
              <a:rPr lang="ja-JP" altLang="en-US" dirty="0"/>
              <a:t>っ</a:t>
            </a:r>
            <a:r>
              <a:rPr lang="ja-JP" altLang="en-US" dirty="0" smtClean="0"/>
              <a:t>き</a:t>
            </a:r>
            <a:r>
              <a:rPr lang="en-US" altLang="ja-JP" dirty="0" smtClean="0"/>
              <a:t>		</a:t>
            </a:r>
            <a:r>
              <a:rPr lang="ja-JP" altLang="en-US" dirty="0"/>
              <a:t> → </a:t>
            </a:r>
            <a:r>
              <a:rPr lang="en-US" altLang="ja-JP" dirty="0" smtClean="0"/>
              <a:t>		</a:t>
            </a:r>
            <a:r>
              <a:rPr lang="ja-JP" altLang="en-US" dirty="0" smtClean="0"/>
              <a:t>先ほど</a:t>
            </a:r>
            <a:endParaRPr lang="en-US" altLang="ja-JP" dirty="0" smtClean="0"/>
          </a:p>
          <a:p>
            <a:r>
              <a:rPr lang="ja-JP" altLang="en-US" dirty="0" smtClean="0"/>
              <a:t>これからも</a:t>
            </a:r>
            <a:r>
              <a:rPr lang="en-US" altLang="ja-JP" dirty="0" smtClean="0"/>
              <a:t>		</a:t>
            </a:r>
            <a:r>
              <a:rPr lang="ja-JP" altLang="en-US" dirty="0"/>
              <a:t> → </a:t>
            </a:r>
            <a:r>
              <a:rPr lang="en-US" altLang="ja-JP" dirty="0" smtClean="0"/>
              <a:t>		</a:t>
            </a:r>
            <a:r>
              <a:rPr lang="ja-JP" altLang="en-US" dirty="0" smtClean="0"/>
              <a:t>今後とも</a:t>
            </a:r>
            <a:endParaRPr lang="en-US" altLang="ja-JP" dirty="0" smtClean="0"/>
          </a:p>
          <a:p>
            <a:r>
              <a:rPr lang="ja-JP" altLang="en-US" dirty="0" smtClean="0"/>
              <a:t>すごく・とても</a:t>
            </a:r>
            <a:r>
              <a:rPr lang="en-US" altLang="ja-JP" dirty="0" smtClean="0"/>
              <a:t>	</a:t>
            </a:r>
            <a:r>
              <a:rPr lang="ja-JP" altLang="en-US" dirty="0"/>
              <a:t> → </a:t>
            </a:r>
            <a:r>
              <a:rPr lang="en-US" altLang="ja-JP" dirty="0" smtClean="0"/>
              <a:t>		</a:t>
            </a:r>
            <a:r>
              <a:rPr lang="ja-JP" altLang="en-US" dirty="0" smtClean="0"/>
              <a:t>大変、非常に</a:t>
            </a:r>
            <a:endParaRPr lang="en-US" altLang="ja-JP" dirty="0" smtClean="0"/>
          </a:p>
          <a:p>
            <a:r>
              <a:rPr lang="ja-JP" altLang="en-US" dirty="0"/>
              <a:t>今</a:t>
            </a:r>
            <a:r>
              <a:rPr lang="ja-JP" altLang="en-US" dirty="0" smtClean="0"/>
              <a:t>度</a:t>
            </a:r>
            <a:r>
              <a:rPr lang="en-US" altLang="ja-JP" dirty="0" smtClean="0"/>
              <a:t>			</a:t>
            </a:r>
            <a:r>
              <a:rPr lang="ja-JP" altLang="en-US" dirty="0"/>
              <a:t> → </a:t>
            </a:r>
            <a:r>
              <a:rPr lang="en-US" altLang="ja-JP" dirty="0" smtClean="0"/>
              <a:t>		</a:t>
            </a:r>
            <a:r>
              <a:rPr lang="ja-JP" altLang="en-US" dirty="0" smtClean="0"/>
              <a:t>この度</a:t>
            </a:r>
            <a:endParaRPr lang="en-US" altLang="ja-JP" dirty="0" smtClean="0"/>
          </a:p>
          <a:p>
            <a:r>
              <a:rPr lang="ja-JP" altLang="en-US" dirty="0" smtClean="0"/>
              <a:t>また</a:t>
            </a:r>
            <a:r>
              <a:rPr lang="en-US" altLang="ja-JP" dirty="0" smtClean="0"/>
              <a:t>			</a:t>
            </a:r>
            <a:r>
              <a:rPr lang="ja-JP" altLang="en-US" dirty="0"/>
              <a:t> </a:t>
            </a:r>
            <a:r>
              <a:rPr lang="ja-JP" altLang="en-US" dirty="0" smtClean="0"/>
              <a:t>→</a:t>
            </a:r>
            <a:r>
              <a:rPr lang="en-US" altLang="ja-JP" dirty="0" smtClean="0"/>
              <a:t>		</a:t>
            </a:r>
            <a:r>
              <a:rPr lang="ja-JP" altLang="en-US" dirty="0" smtClean="0"/>
              <a:t>改めて</a:t>
            </a:r>
            <a:endParaRPr lang="en-US" altLang="ja-JP" dirty="0" smtClean="0"/>
          </a:p>
          <a:p>
            <a:r>
              <a:rPr lang="ja-JP" altLang="en-US" dirty="0" smtClean="0"/>
              <a:t>わからない点</a:t>
            </a:r>
            <a:r>
              <a:rPr lang="en-US" altLang="ja-JP" dirty="0" smtClean="0"/>
              <a:t>		</a:t>
            </a:r>
            <a:r>
              <a:rPr lang="ja-JP" altLang="en-US" dirty="0" smtClean="0"/>
              <a:t>→</a:t>
            </a:r>
            <a:r>
              <a:rPr lang="en-US" altLang="ja-JP" dirty="0" smtClean="0"/>
              <a:t>		</a:t>
            </a:r>
            <a:r>
              <a:rPr lang="ja-JP" altLang="en-US" dirty="0" smtClean="0"/>
              <a:t>ご不明な点</a:t>
            </a:r>
            <a:endParaRPr lang="en-US" dirty="0"/>
          </a:p>
        </p:txBody>
      </p:sp>
    </p:spTree>
    <p:extLst>
      <p:ext uri="{BB962C8B-B14F-4D97-AF65-F5344CB8AC3E}">
        <p14:creationId xmlns:p14="http://schemas.microsoft.com/office/powerpoint/2010/main" val="3498964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buNone/>
            </a:pPr>
            <a:r>
              <a:rPr lang="ja-JP" altLang="en-US" dirty="0" smtClean="0"/>
              <a:t>今年</a:t>
            </a:r>
            <a:r>
              <a:rPr lang="en-US" altLang="ja-JP" dirty="0"/>
              <a:t>		</a:t>
            </a:r>
            <a:r>
              <a:rPr lang="ja-JP" altLang="en-US" dirty="0"/>
              <a:t> →</a:t>
            </a:r>
            <a:r>
              <a:rPr lang="en-US" altLang="ja-JP" dirty="0"/>
              <a:t>		</a:t>
            </a:r>
            <a:r>
              <a:rPr lang="ja-JP" altLang="en-US" dirty="0" smtClean="0"/>
              <a:t>本年</a:t>
            </a:r>
            <a:endParaRPr lang="en-US" altLang="ja-JP" dirty="0"/>
          </a:p>
          <a:p>
            <a:pPr marL="0" indent="0">
              <a:buNone/>
            </a:pPr>
            <a:r>
              <a:rPr lang="tr-TR" dirty="0" smtClean="0"/>
              <a:t> </a:t>
            </a:r>
            <a:r>
              <a:rPr lang="ja-JP" altLang="en-US" dirty="0" smtClean="0"/>
              <a:t>去年</a:t>
            </a:r>
            <a:r>
              <a:rPr lang="en-US" altLang="ja-JP" dirty="0" smtClean="0"/>
              <a:t>		</a:t>
            </a:r>
            <a:r>
              <a:rPr lang="ja-JP" altLang="en-US" dirty="0"/>
              <a:t> </a:t>
            </a:r>
            <a:r>
              <a:rPr lang="ja-JP" altLang="en-US" dirty="0" smtClean="0"/>
              <a:t>→</a:t>
            </a:r>
            <a:r>
              <a:rPr lang="en-US" altLang="ja-JP" dirty="0" smtClean="0"/>
              <a:t>		</a:t>
            </a:r>
            <a:r>
              <a:rPr lang="ja-JP" altLang="en-US" dirty="0" smtClean="0"/>
              <a:t>昨年</a:t>
            </a:r>
            <a:endParaRPr lang="en-US" altLang="ja-JP" dirty="0" smtClean="0"/>
          </a:p>
          <a:p>
            <a:r>
              <a:rPr lang="tr-TR" dirty="0"/>
              <a:t> </a:t>
            </a:r>
            <a:r>
              <a:rPr lang="ja-JP" altLang="en-US" dirty="0"/>
              <a:t>去年</a:t>
            </a:r>
            <a:r>
              <a:rPr lang="en-US" altLang="ja-JP" dirty="0"/>
              <a:t>		</a:t>
            </a:r>
            <a:r>
              <a:rPr lang="ja-JP" altLang="en-US" dirty="0"/>
              <a:t> →</a:t>
            </a:r>
            <a:r>
              <a:rPr lang="en-US" altLang="ja-JP" dirty="0"/>
              <a:t>		</a:t>
            </a:r>
            <a:r>
              <a:rPr lang="ja-JP" altLang="en-US" dirty="0"/>
              <a:t>昨年</a:t>
            </a:r>
            <a:endParaRPr lang="en-US" altLang="ja-JP" dirty="0"/>
          </a:p>
          <a:p>
            <a:r>
              <a:rPr lang="ja-JP" altLang="en-US" dirty="0" smtClean="0"/>
              <a:t>おととし</a:t>
            </a:r>
            <a:r>
              <a:rPr lang="en-US" altLang="ja-JP" dirty="0" smtClean="0"/>
              <a:t>	</a:t>
            </a:r>
            <a:r>
              <a:rPr lang="tr-TR" dirty="0"/>
              <a:t> </a:t>
            </a:r>
            <a:r>
              <a:rPr lang="ja-JP" altLang="en-US" dirty="0" smtClean="0"/>
              <a:t> </a:t>
            </a:r>
            <a:r>
              <a:rPr lang="ja-JP" altLang="en-US" dirty="0"/>
              <a:t>→</a:t>
            </a:r>
            <a:r>
              <a:rPr lang="en-US" altLang="ja-JP" dirty="0"/>
              <a:t>		</a:t>
            </a:r>
            <a:r>
              <a:rPr lang="ja-JP" altLang="en-US" dirty="0" smtClean="0"/>
              <a:t>一昨年</a:t>
            </a:r>
            <a:endParaRPr lang="en-US" altLang="ja-JP" dirty="0" smtClean="0"/>
          </a:p>
          <a:p>
            <a:r>
              <a:rPr lang="ja-JP" altLang="en-US" dirty="0"/>
              <a:t>本当</a:t>
            </a:r>
            <a:r>
              <a:rPr lang="ja-JP" altLang="en-US" dirty="0" smtClean="0"/>
              <a:t>に</a:t>
            </a:r>
            <a:r>
              <a:rPr lang="en-US" altLang="ja-JP" dirty="0" smtClean="0"/>
              <a:t>			</a:t>
            </a:r>
            <a:r>
              <a:rPr lang="ja-JP" altLang="en-US" dirty="0" smtClean="0"/>
              <a:t>真に</a:t>
            </a:r>
            <a:endParaRPr lang="en-US" altLang="ja-JP" dirty="0" smtClean="0"/>
          </a:p>
          <a:p>
            <a:r>
              <a:rPr lang="ja-JP" altLang="en-US" dirty="0" smtClean="0"/>
              <a:t>もうすぐ</a:t>
            </a:r>
            <a:r>
              <a:rPr lang="en-US" altLang="ja-JP" dirty="0" smtClean="0"/>
              <a:t>	</a:t>
            </a:r>
            <a:r>
              <a:rPr lang="tr-TR" dirty="0"/>
              <a:t> </a:t>
            </a:r>
            <a:r>
              <a:rPr lang="ja-JP" altLang="en-US" dirty="0" smtClean="0"/>
              <a:t>→</a:t>
            </a:r>
            <a:r>
              <a:rPr lang="en-US" altLang="ja-JP" dirty="0"/>
              <a:t>		</a:t>
            </a:r>
            <a:r>
              <a:rPr lang="ja-JP" altLang="en-US" dirty="0" smtClean="0"/>
              <a:t>まもなく</a:t>
            </a:r>
            <a:endParaRPr lang="en-US" altLang="ja-JP" dirty="0"/>
          </a:p>
          <a:p>
            <a:endParaRPr lang="en-US" altLang="ja-JP" dirty="0"/>
          </a:p>
          <a:p>
            <a:endParaRPr lang="en-US" dirty="0"/>
          </a:p>
        </p:txBody>
      </p:sp>
    </p:spTree>
    <p:extLst>
      <p:ext uri="{BB962C8B-B14F-4D97-AF65-F5344CB8AC3E}">
        <p14:creationId xmlns:p14="http://schemas.microsoft.com/office/powerpoint/2010/main" val="4131591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Güzel söyleyiş</a:t>
            </a:r>
            <a:endParaRPr lang="en-US" dirty="0"/>
          </a:p>
        </p:txBody>
      </p:sp>
      <p:sp>
        <p:nvSpPr>
          <p:cNvPr id="3" name="İçerik Yer Tutucusu 2"/>
          <p:cNvSpPr>
            <a:spLocks noGrp="1"/>
          </p:cNvSpPr>
          <p:nvPr>
            <p:ph idx="1"/>
          </p:nvPr>
        </p:nvSpPr>
        <p:spPr/>
        <p:txBody>
          <a:bodyPr/>
          <a:lstStyle/>
          <a:p>
            <a:r>
              <a:rPr lang="ja-JP" altLang="en-US" dirty="0" smtClean="0"/>
              <a:t>がさつ</a:t>
            </a:r>
            <a:r>
              <a:rPr lang="en-US" altLang="ja-JP" dirty="0" smtClean="0"/>
              <a:t>	</a:t>
            </a:r>
            <a:r>
              <a:rPr lang="ja-JP" altLang="en-US" dirty="0" smtClean="0"/>
              <a:t>→</a:t>
            </a:r>
            <a:r>
              <a:rPr lang="en-US" altLang="ja-JP" dirty="0" smtClean="0"/>
              <a:t>	</a:t>
            </a:r>
            <a:r>
              <a:rPr lang="ja-JP" altLang="en-US" dirty="0" smtClean="0"/>
              <a:t>明るい</a:t>
            </a:r>
            <a:endParaRPr lang="en-US" altLang="ja-JP" dirty="0" smtClean="0"/>
          </a:p>
          <a:p>
            <a:r>
              <a:rPr lang="ja-JP" altLang="en-US" dirty="0" smtClean="0"/>
              <a:t>おとなしい　</a:t>
            </a:r>
            <a:r>
              <a:rPr lang="tr-TR" dirty="0"/>
              <a:t> </a:t>
            </a:r>
            <a:r>
              <a:rPr lang="ja-JP" altLang="en-US" dirty="0" smtClean="0"/>
              <a:t> </a:t>
            </a:r>
            <a:r>
              <a:rPr lang="ja-JP" altLang="en-US" dirty="0"/>
              <a:t>→</a:t>
            </a:r>
            <a:r>
              <a:rPr lang="en-US" altLang="ja-JP" dirty="0"/>
              <a:t>	</a:t>
            </a:r>
            <a:r>
              <a:rPr lang="ja-JP" altLang="en-US" dirty="0" smtClean="0"/>
              <a:t>落ち着いている</a:t>
            </a:r>
            <a:endParaRPr lang="en-US" altLang="ja-JP" dirty="0" smtClean="0"/>
          </a:p>
          <a:p>
            <a:r>
              <a:rPr lang="ja-JP" altLang="en-US" dirty="0"/>
              <a:t>神経</a:t>
            </a:r>
            <a:r>
              <a:rPr lang="ja-JP" altLang="en-US" dirty="0" smtClean="0"/>
              <a:t>質</a:t>
            </a:r>
            <a:r>
              <a:rPr lang="en-US" altLang="ja-JP" dirty="0" smtClean="0"/>
              <a:t>	</a:t>
            </a:r>
            <a:r>
              <a:rPr lang="ja-JP" altLang="en-US" dirty="0"/>
              <a:t> </a:t>
            </a:r>
            <a:r>
              <a:rPr lang="ja-JP" altLang="en-US" dirty="0" smtClean="0"/>
              <a:t>→</a:t>
            </a:r>
            <a:r>
              <a:rPr lang="en-US" altLang="ja-JP" dirty="0" smtClean="0"/>
              <a:t>	</a:t>
            </a:r>
            <a:r>
              <a:rPr lang="ja-JP" altLang="en-US" dirty="0" smtClean="0"/>
              <a:t>こまやか</a:t>
            </a:r>
            <a:endParaRPr lang="en-US" altLang="ja-JP" dirty="0" smtClean="0"/>
          </a:p>
          <a:p>
            <a:r>
              <a:rPr lang="ja-JP" altLang="en-US" dirty="0" smtClean="0"/>
              <a:t>だらしない</a:t>
            </a:r>
            <a:r>
              <a:rPr lang="en-US" altLang="ja-JP" dirty="0" smtClean="0"/>
              <a:t>	</a:t>
            </a:r>
            <a:r>
              <a:rPr lang="ja-JP" altLang="en-US" dirty="0"/>
              <a:t> </a:t>
            </a:r>
            <a:r>
              <a:rPr lang="ja-JP" altLang="en-US" dirty="0" smtClean="0"/>
              <a:t>→</a:t>
            </a:r>
            <a:r>
              <a:rPr lang="en-US" altLang="ja-JP" dirty="0" smtClean="0"/>
              <a:t>	</a:t>
            </a:r>
            <a:r>
              <a:rPr lang="ja-JP" altLang="en-US" dirty="0" smtClean="0"/>
              <a:t>おおらか</a:t>
            </a:r>
            <a:endParaRPr lang="en-US" altLang="ja-JP" dirty="0" smtClean="0"/>
          </a:p>
          <a:p>
            <a:r>
              <a:rPr lang="ja-JP" altLang="en-US" dirty="0"/>
              <a:t>ケ</a:t>
            </a:r>
            <a:r>
              <a:rPr lang="ja-JP" altLang="en-US" dirty="0" smtClean="0"/>
              <a:t>チ</a:t>
            </a:r>
            <a:r>
              <a:rPr lang="en-US" altLang="ja-JP" dirty="0" smtClean="0"/>
              <a:t>		</a:t>
            </a:r>
            <a:r>
              <a:rPr lang="ja-JP" altLang="en-US" dirty="0"/>
              <a:t> </a:t>
            </a:r>
            <a:r>
              <a:rPr lang="ja-JP" altLang="en-US" dirty="0" smtClean="0"/>
              <a:t>→</a:t>
            </a:r>
            <a:r>
              <a:rPr lang="en-US" altLang="ja-JP" dirty="0" smtClean="0"/>
              <a:t>	</a:t>
            </a:r>
            <a:r>
              <a:rPr lang="ja-JP" altLang="en-US" dirty="0" smtClean="0"/>
              <a:t>しっかりしている</a:t>
            </a:r>
            <a:endParaRPr lang="en-US" altLang="ja-JP" dirty="0" smtClean="0"/>
          </a:p>
          <a:p>
            <a:r>
              <a:rPr lang="ja-JP" altLang="en-US" dirty="0" smtClean="0"/>
              <a:t>で</a:t>
            </a:r>
            <a:r>
              <a:rPr lang="ja-JP" altLang="en-US" dirty="0"/>
              <a:t>し</a:t>
            </a:r>
            <a:r>
              <a:rPr lang="ja-JP" altLang="en-US" dirty="0" smtClean="0"/>
              <a:t>ゃ</a:t>
            </a:r>
            <a:r>
              <a:rPr lang="ja-JP" altLang="en-US" dirty="0"/>
              <a:t>っ</a:t>
            </a:r>
            <a:r>
              <a:rPr lang="ja-JP" altLang="en-US" dirty="0" smtClean="0"/>
              <a:t>ぱり</a:t>
            </a:r>
            <a:r>
              <a:rPr lang="en-US" altLang="ja-JP" dirty="0" smtClean="0"/>
              <a:t>	</a:t>
            </a:r>
            <a:r>
              <a:rPr lang="ja-JP" altLang="en-US" dirty="0"/>
              <a:t> </a:t>
            </a:r>
            <a:r>
              <a:rPr lang="ja-JP" altLang="en-US" dirty="0" smtClean="0"/>
              <a:t>→　</a:t>
            </a:r>
            <a:r>
              <a:rPr lang="en-US" altLang="ja-JP" smtClean="0"/>
              <a:t>	</a:t>
            </a:r>
            <a:r>
              <a:rPr lang="ja-JP" altLang="en-US" smtClean="0"/>
              <a:t>積極的</a:t>
            </a:r>
            <a:endParaRPr lang="en-US" altLang="ja-JP" dirty="0"/>
          </a:p>
          <a:p>
            <a:endParaRPr lang="en-US" dirty="0"/>
          </a:p>
        </p:txBody>
      </p:sp>
    </p:spTree>
    <p:extLst>
      <p:ext uri="{BB962C8B-B14F-4D97-AF65-F5344CB8AC3E}">
        <p14:creationId xmlns:p14="http://schemas.microsoft.com/office/powerpoint/2010/main" val="770094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ja-JP" altLang="en-US" dirty="0" smtClean="0"/>
              <a:t>殿と様</a:t>
            </a:r>
            <a:endParaRPr lang="en-US" dirty="0"/>
          </a:p>
        </p:txBody>
      </p:sp>
      <p:sp>
        <p:nvSpPr>
          <p:cNvPr id="3" name="İçerik Yer Tutucusu 2"/>
          <p:cNvSpPr>
            <a:spLocks noGrp="1"/>
          </p:cNvSpPr>
          <p:nvPr>
            <p:ph idx="1"/>
          </p:nvPr>
        </p:nvSpPr>
        <p:spPr/>
        <p:txBody>
          <a:bodyPr>
            <a:normAutofit fontScale="92500" lnSpcReduction="10000"/>
          </a:bodyPr>
          <a:lstStyle/>
          <a:p>
            <a:r>
              <a:rPr lang="ja-JP" altLang="en-US" dirty="0"/>
              <a:t>「殿」は、人名や官職名の後につけて話し手の敬意を添える敬称ですが、話し言葉においてはこれを用いる機会というのはほぼないといえるでしょう。したがって、「殿」は書き言葉専用の敬称であるといえるかと思います。</a:t>
            </a:r>
            <a:r>
              <a:rPr lang="ja-JP" altLang="en-US" dirty="0"/>
              <a:t/>
            </a:r>
            <a:br>
              <a:rPr lang="ja-JP" altLang="en-US" dirty="0"/>
            </a:br>
            <a:r>
              <a:rPr lang="ja-JP" altLang="en-US" dirty="0"/>
              <a:t/>
            </a:r>
            <a:br>
              <a:rPr lang="ja-JP" altLang="en-US" dirty="0"/>
            </a:br>
            <a:r>
              <a:rPr lang="ja-JP" altLang="en-US" dirty="0"/>
              <a:t>　「殿」は、そもそも邸宅を意味し、そこからその邸宅に住む人を指すようになったものです。平安時代には身分の高い人物の官職名につけて用いられていましたが、鎌倉時代には「殿」の敬意は低下し、「様」が併用されるようになったようです。</a:t>
            </a:r>
            <a:r>
              <a:rPr lang="ja-JP" altLang="en-US" dirty="0"/>
              <a:t/>
            </a:r>
            <a:br>
              <a:rPr lang="ja-JP" altLang="en-US" dirty="0"/>
            </a:br>
            <a:r>
              <a:rPr lang="ja-JP" altLang="en-US" dirty="0"/>
              <a:t/>
            </a:r>
            <a:br>
              <a:rPr lang="ja-JP" altLang="en-US" dirty="0"/>
            </a:br>
            <a:r>
              <a:rPr lang="ja-JP" altLang="en-US" dirty="0"/>
              <a:t>　現在では事務的・公的な書面等では、目上・目下を問わず敬称として用いられているのが実状ですが、目上の人への私信などにおいてこれを用いることはできません。</a:t>
            </a:r>
            <a:r>
              <a:rPr lang="ja-JP" altLang="en-US" dirty="0"/>
              <a:t/>
            </a:r>
            <a:br>
              <a:rPr lang="ja-JP" altLang="en-US" dirty="0"/>
            </a:br>
            <a:r>
              <a:rPr lang="ja-JP" altLang="en-US" dirty="0"/>
              <a:t/>
            </a:r>
            <a:br>
              <a:rPr lang="ja-JP" altLang="en-US" dirty="0"/>
            </a:br>
            <a:endParaRPr lang="en-US" dirty="0"/>
          </a:p>
        </p:txBody>
      </p:sp>
    </p:spTree>
    <p:extLst>
      <p:ext uri="{BB962C8B-B14F-4D97-AF65-F5344CB8AC3E}">
        <p14:creationId xmlns:p14="http://schemas.microsoft.com/office/powerpoint/2010/main" val="1019535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ja-JP" altLang="en-US" dirty="0"/>
              <a:t>　すなわち、「殿」は、書き言葉専用の敬称であり、「様」に比べて形式的な場面で用いられるといえるでしょう。「殿」「様」は必ずしも敬意の軽重において異なるのではなく、使われる場面の分布に違いがあるとご理解いただくのがよろしいかと思われます。したがって、面識がある、あるいはおつき合いがある方に、その点を加味して書状等を送る場合には、「様」を用いるのが適当でしょうし、あくまでも事務的なやり取りというものを想定されるのであれば「殿」を用いて差し支えないということになるでしょう。</a:t>
            </a:r>
            <a:endParaRPr lang="en-US" dirty="0"/>
          </a:p>
          <a:p>
            <a:endParaRPr lang="en-US" dirty="0"/>
          </a:p>
        </p:txBody>
      </p:sp>
    </p:spTree>
    <p:extLst>
      <p:ext uri="{BB962C8B-B14F-4D97-AF65-F5344CB8AC3E}">
        <p14:creationId xmlns:p14="http://schemas.microsoft.com/office/powerpoint/2010/main" val="2876753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ja-JP" altLang="en-US" dirty="0" smtClean="0"/>
              <a:t>お疲れ様です</a:t>
            </a:r>
            <a:r>
              <a:rPr lang="en-US" altLang="ja-JP" dirty="0" smtClean="0"/>
              <a:t>X</a:t>
            </a:r>
            <a:r>
              <a:rPr lang="ja-JP" altLang="en-US" dirty="0" smtClean="0"/>
              <a:t>ご苦労様です</a:t>
            </a:r>
            <a:endParaRPr lang="en-US" dirty="0"/>
          </a:p>
        </p:txBody>
      </p:sp>
      <p:sp>
        <p:nvSpPr>
          <p:cNvPr id="3" name="İçerik Yer Tutucusu 2"/>
          <p:cNvSpPr>
            <a:spLocks noGrp="1"/>
          </p:cNvSpPr>
          <p:nvPr>
            <p:ph idx="1"/>
          </p:nvPr>
        </p:nvSpPr>
        <p:spPr/>
        <p:txBody>
          <a:bodyPr>
            <a:normAutofit fontScale="92500" lnSpcReduction="20000"/>
          </a:bodyPr>
          <a:lstStyle/>
          <a:p>
            <a:r>
              <a:rPr lang="ja-JP" altLang="en-US" dirty="0"/>
              <a:t>「お疲れ様です」には大きく２種類の用法が認められます。ひとつは（１）他人が何らかの労働や作業に従事したのを労う用法です。もうひとつは（２）共同で労働や作業を行った人同士が互いを労う用法です。</a:t>
            </a:r>
            <a:r>
              <a:rPr lang="ja-JP" altLang="en-US" dirty="0"/>
              <a:t/>
            </a:r>
            <a:br>
              <a:rPr lang="ja-JP" altLang="en-US" dirty="0"/>
            </a:br>
            <a:r>
              <a:rPr lang="ja-JP" altLang="en-US" dirty="0"/>
              <a:t/>
            </a:r>
            <a:br>
              <a:rPr lang="ja-JP" altLang="en-US" dirty="0"/>
            </a:br>
            <a:r>
              <a:rPr lang="ja-JP" altLang="en-US" dirty="0"/>
              <a:t>　　（１）「お父さん、今日も一日お仕事お疲れ様でした」</a:t>
            </a:r>
            <a:r>
              <a:rPr lang="ja-JP" altLang="en-US" dirty="0"/>
              <a:t/>
            </a:r>
            <a:br>
              <a:rPr lang="ja-JP" altLang="en-US" dirty="0"/>
            </a:br>
            <a:r>
              <a:rPr lang="ja-JP" altLang="en-US" dirty="0"/>
              <a:t>　　（２）「じゃ、どうもお疲れ様です」「あ、お疲れ様」</a:t>
            </a:r>
            <a:r>
              <a:rPr lang="ja-JP" altLang="en-US" dirty="0"/>
              <a:t/>
            </a:r>
            <a:br>
              <a:rPr lang="ja-JP" altLang="en-US" dirty="0"/>
            </a:br>
            <a:r>
              <a:rPr lang="ja-JP" altLang="en-US" dirty="0"/>
              <a:t/>
            </a:r>
            <a:br>
              <a:rPr lang="ja-JP" altLang="en-US" dirty="0"/>
            </a:br>
            <a:r>
              <a:rPr lang="ja-JP" altLang="en-US" dirty="0"/>
              <a:t>　「ご苦労様です」は自分に対して直接・間接的に益をもたらす労働や作業に従事した人を労うときに用いられます。</a:t>
            </a:r>
            <a:r>
              <a:rPr lang="ja-JP" altLang="en-US" dirty="0"/>
              <a:t/>
            </a:r>
            <a:br>
              <a:rPr lang="ja-JP" altLang="en-US" dirty="0"/>
            </a:br>
            <a:r>
              <a:rPr lang="ja-JP" altLang="en-US" dirty="0"/>
              <a:t/>
            </a:r>
            <a:br>
              <a:rPr lang="ja-JP" altLang="en-US" dirty="0"/>
            </a:br>
            <a:r>
              <a:rPr lang="ja-JP" altLang="en-US" dirty="0"/>
              <a:t>　　「ご注文の品をお届けに上がりました」「どうもご苦労様です」</a:t>
            </a:r>
            <a:r>
              <a:rPr lang="ja-JP" altLang="en-US" dirty="0"/>
              <a:t/>
            </a:r>
            <a:br>
              <a:rPr lang="ja-JP" altLang="en-US" dirty="0"/>
            </a:br>
            <a:r>
              <a:rPr lang="ja-JP" altLang="en-US" dirty="0"/>
              <a:t/>
            </a:r>
            <a:br>
              <a:rPr lang="ja-JP" altLang="en-US" dirty="0"/>
            </a:br>
            <a:endParaRPr lang="en-US" dirty="0"/>
          </a:p>
        </p:txBody>
      </p:sp>
    </p:spTree>
    <p:extLst>
      <p:ext uri="{BB962C8B-B14F-4D97-AF65-F5344CB8AC3E}">
        <p14:creationId xmlns:p14="http://schemas.microsoft.com/office/powerpoint/2010/main" val="3420833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ja-JP" altLang="en-US" dirty="0"/>
              <a:t>　どちらも労いの言葉ではありますが、「お疲れ様です」が比較的身分に中立的に用いられるのに対して、「ご苦労様です」は「奉仕」というニュアンスが伴って、目上から目下に対して用いられる傾向が強くなっています。特に会社などではこれを目上に対して用いないことがマナーとして確立しているようです。</a:t>
            </a:r>
            <a:br>
              <a:rPr lang="ja-JP" altLang="en-US" dirty="0"/>
            </a:br>
            <a:r>
              <a:rPr lang="ja-JP" altLang="en-US" dirty="0"/>
              <a:t/>
            </a:r>
            <a:br>
              <a:rPr lang="ja-JP" altLang="en-US" dirty="0"/>
            </a:br>
            <a:r>
              <a:rPr lang="ja-JP" altLang="en-US" dirty="0"/>
              <a:t>　「疲れ」も「苦労」も類似した言葉ですが、「お疲れ様」「ご苦労様」と表現が固定して慣用的に用いられるようになり、本来の意味に別のニュアンスが伴うようになったと考えられます。</a:t>
            </a:r>
            <a:endParaRPr lang="en-US" altLang="ja-JP" dirty="0"/>
          </a:p>
          <a:p>
            <a:r>
              <a:rPr lang="en-US" dirty="0"/>
              <a:t>https://www.alc.co.jp/jpn/article/faq/05/112.html</a:t>
            </a:r>
          </a:p>
          <a:p>
            <a:endParaRPr lang="en-US" dirty="0"/>
          </a:p>
        </p:txBody>
      </p:sp>
    </p:spTree>
    <p:extLst>
      <p:ext uri="{BB962C8B-B14F-4D97-AF65-F5344CB8AC3E}">
        <p14:creationId xmlns:p14="http://schemas.microsoft.com/office/powerpoint/2010/main" val="339563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ja-JP" altLang="en-US" dirty="0" smtClean="0"/>
              <a:t>なるほど</a:t>
            </a:r>
            <a:endParaRPr lang="en-US" dirty="0"/>
          </a:p>
        </p:txBody>
      </p:sp>
      <p:sp>
        <p:nvSpPr>
          <p:cNvPr id="3" name="İçerik Yer Tutucusu 2"/>
          <p:cNvSpPr>
            <a:spLocks noGrp="1"/>
          </p:cNvSpPr>
          <p:nvPr>
            <p:ph idx="1"/>
          </p:nvPr>
        </p:nvSpPr>
        <p:spPr/>
        <p:txBody>
          <a:bodyPr>
            <a:normAutofit fontScale="92500" lnSpcReduction="10000"/>
          </a:bodyPr>
          <a:lstStyle/>
          <a:p>
            <a:r>
              <a:rPr lang="ja-JP" altLang="en-US" dirty="0"/>
              <a:t>「なるほど」は、他からの知識・意見や現実の状況などに対して、その正しさ・合理性などを認める気持ちを表すといわれます。</a:t>
            </a:r>
            <a:r>
              <a:rPr lang="ja-JP" altLang="en-US" dirty="0"/>
              <a:t/>
            </a:r>
            <a:br>
              <a:rPr lang="ja-JP" altLang="en-US" dirty="0"/>
            </a:br>
            <a:r>
              <a:rPr lang="ja-JP" altLang="en-US" dirty="0"/>
              <a:t/>
            </a:r>
            <a:br>
              <a:rPr lang="ja-JP" altLang="en-US" dirty="0"/>
            </a:br>
            <a:r>
              <a:rPr lang="ja-JP" altLang="en-US" dirty="0"/>
              <a:t>　正しさ・合理性を認める対象が相手からの情報・意見などである場合には、相手からの情報・意見を評価するというニュアンスが生じるため、目上の人への相槌としては用いられにくいと考えられます。</a:t>
            </a:r>
            <a:r>
              <a:rPr lang="ja-JP" altLang="en-US" dirty="0"/>
              <a:t/>
            </a:r>
            <a:br>
              <a:rPr lang="ja-JP" altLang="en-US" dirty="0"/>
            </a:br>
            <a:r>
              <a:rPr lang="ja-JP" altLang="en-US" dirty="0"/>
              <a:t/>
            </a:r>
            <a:br>
              <a:rPr lang="ja-JP" altLang="en-US" dirty="0"/>
            </a:br>
            <a:r>
              <a:rPr lang="ja-JP" altLang="en-US" dirty="0"/>
              <a:t>　　「こうすると問題は解決するんじゃないかな」</a:t>
            </a:r>
            <a:r>
              <a:rPr lang="ja-JP" altLang="en-US" dirty="0"/>
              <a:t/>
            </a:r>
            <a:br>
              <a:rPr lang="ja-JP" altLang="en-US" dirty="0"/>
            </a:br>
            <a:r>
              <a:rPr lang="ja-JP" altLang="en-US" dirty="0"/>
              <a:t>　　「なるほど。確かにそうですね」</a:t>
            </a:r>
            <a:r>
              <a:rPr lang="ja-JP" altLang="en-US" dirty="0"/>
              <a:t/>
            </a:r>
            <a:br>
              <a:rPr lang="ja-JP" altLang="en-US" dirty="0"/>
            </a:br>
            <a:r>
              <a:rPr lang="ja-JP" altLang="en-US" dirty="0"/>
              <a:t/>
            </a:r>
            <a:br>
              <a:rPr lang="ja-JP" altLang="en-US" dirty="0"/>
            </a:br>
            <a:r>
              <a:rPr lang="ja-JP" altLang="en-US" dirty="0"/>
              <a:t>　</a:t>
            </a:r>
            <a:endParaRPr lang="en-US" dirty="0"/>
          </a:p>
        </p:txBody>
      </p:sp>
    </p:spTree>
    <p:extLst>
      <p:ext uri="{BB962C8B-B14F-4D97-AF65-F5344CB8AC3E}">
        <p14:creationId xmlns:p14="http://schemas.microsoft.com/office/powerpoint/2010/main" val="3641156954"/>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0B082E"/>
      </a:dk2>
      <a:lt2>
        <a:srgbClr val="F3F3F2"/>
      </a:lt2>
      <a:accent1>
        <a:srgbClr val="62B4C6"/>
      </a:accent1>
      <a:accent2>
        <a:srgbClr val="1B376E"/>
      </a:accent2>
      <a:accent3>
        <a:srgbClr val="9EBE55"/>
      </a:accent3>
      <a:accent4>
        <a:srgbClr val="C65E5E"/>
      </a:accent4>
      <a:accent5>
        <a:srgbClr val="D3BA55"/>
      </a:accent5>
      <a:accent6>
        <a:srgbClr val="96648A"/>
      </a:accent6>
      <a:hlink>
        <a:srgbClr val="62B4C6"/>
      </a:hlink>
      <a:folHlink>
        <a:srgbClr val="96648A"/>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docProps/app.xml><?xml version="1.0" encoding="utf-8"?>
<Properties xmlns="http://schemas.openxmlformats.org/officeDocument/2006/extended-properties" xmlns:vt="http://schemas.openxmlformats.org/officeDocument/2006/docPropsVTypes">
  <Template>TM10001106[[fn=Rozet]]</Template>
  <TotalTime>128</TotalTime>
  <Words>384</Words>
  <Application>Microsoft Office PowerPoint</Application>
  <PresentationFormat>Geniş ekran</PresentationFormat>
  <Paragraphs>39</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メイリオ</vt:lpstr>
      <vt:lpstr>Arial</vt:lpstr>
      <vt:lpstr>Gill Sans MT</vt:lpstr>
      <vt:lpstr>Impact</vt:lpstr>
      <vt:lpstr>Badge</vt:lpstr>
      <vt:lpstr>XIII. ders</vt:lpstr>
      <vt:lpstr>Resmi sözcükler</vt:lpstr>
      <vt:lpstr>PowerPoint Sunusu</vt:lpstr>
      <vt:lpstr>Güzel söyleyiş</vt:lpstr>
      <vt:lpstr>殿と様</vt:lpstr>
      <vt:lpstr>PowerPoint Sunusu</vt:lpstr>
      <vt:lpstr>お疲れ様ですXご苦労様です</vt:lpstr>
      <vt:lpstr>PowerPoint Sunusu</vt:lpstr>
      <vt:lpstr>なるほど</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XIII. ders</dc:title>
  <dc:creator>Windows Kullanıcısı</dc:creator>
  <cp:lastModifiedBy>Windows Kullanıcısı</cp:lastModifiedBy>
  <cp:revision>4</cp:revision>
  <dcterms:created xsi:type="dcterms:W3CDTF">2018-10-16T13:53:10Z</dcterms:created>
  <dcterms:modified xsi:type="dcterms:W3CDTF">2019-01-17T10:20:51Z</dcterms:modified>
</cp:coreProperties>
</file>