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246100-48B9-3144-9B25-531F593BC463}" type="doc">
      <dgm:prSet loTypeId="urn:microsoft.com/office/officeart/2009/layout/CirclePictureHierarchy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C90446-66AE-C64B-B7BD-89837A95D5B3}">
      <dgm:prSet phldrT="[Text]"/>
      <dgm:spPr/>
      <dgm:t>
        <a:bodyPr/>
        <a:lstStyle/>
        <a:p>
          <a:r>
            <a:rPr lang="en-US" dirty="0" smtClean="0"/>
            <a:t>Test </a:t>
          </a:r>
          <a:r>
            <a:rPr lang="en-US" dirty="0" err="1" smtClean="0"/>
            <a:t>İşlemleri</a:t>
          </a:r>
          <a:endParaRPr lang="en-US" dirty="0"/>
        </a:p>
      </dgm:t>
    </dgm:pt>
    <dgm:pt modelId="{7741EB93-3F00-B642-94B8-EC1D2D3D5531}" type="parTrans" cxnId="{7B29DEAC-B9A5-FA4A-802D-045F7B094988}">
      <dgm:prSet/>
      <dgm:spPr/>
      <dgm:t>
        <a:bodyPr/>
        <a:lstStyle/>
        <a:p>
          <a:endParaRPr lang="en-US"/>
        </a:p>
      </dgm:t>
    </dgm:pt>
    <dgm:pt modelId="{9EEC1782-D51D-3B46-A195-557E1ED6D153}" type="sibTrans" cxnId="{7B29DEAC-B9A5-FA4A-802D-045F7B094988}">
      <dgm:prSet/>
      <dgm:spPr/>
      <dgm:t>
        <a:bodyPr/>
        <a:lstStyle/>
        <a:p>
          <a:endParaRPr lang="en-US"/>
        </a:p>
      </dgm:t>
    </dgm:pt>
    <dgm:pt modelId="{DD603BD4-DD27-D246-BFEB-F58A7E3D911B}">
      <dgm:prSet phldrT="[Text]"/>
      <dgm:spPr/>
      <dgm:t>
        <a:bodyPr/>
        <a:lstStyle/>
        <a:p>
          <a:pPr algn="ctr"/>
          <a:r>
            <a:rPr lang="en-US" dirty="0" err="1" smtClean="0"/>
            <a:t>Varyanslar</a:t>
          </a:r>
          <a:r>
            <a:rPr lang="en-US" dirty="0" smtClean="0"/>
            <a:t> </a:t>
          </a:r>
          <a:r>
            <a:rPr lang="en-US" dirty="0" err="1" smtClean="0"/>
            <a:t>Homojen</a:t>
          </a:r>
          <a:r>
            <a:rPr lang="en-US" dirty="0" smtClean="0"/>
            <a:t> </a:t>
          </a:r>
          <a:r>
            <a:rPr lang="en-US" dirty="0" err="1" smtClean="0"/>
            <a:t>Değil</a:t>
          </a:r>
          <a:endParaRPr lang="en-US" dirty="0"/>
        </a:p>
      </dgm:t>
    </dgm:pt>
    <dgm:pt modelId="{67B1A77A-37CC-4946-9084-C935ACC17475}" type="parTrans" cxnId="{B0B77CE2-E1BE-7645-BA65-A1E3A727B17D}">
      <dgm:prSet/>
      <dgm:spPr/>
      <dgm:t>
        <a:bodyPr/>
        <a:lstStyle/>
        <a:p>
          <a:endParaRPr lang="en-US"/>
        </a:p>
      </dgm:t>
    </dgm:pt>
    <dgm:pt modelId="{13ED21DF-56D0-C64E-A021-C49BBB71F66F}" type="sibTrans" cxnId="{B0B77CE2-E1BE-7645-BA65-A1E3A727B17D}">
      <dgm:prSet/>
      <dgm:spPr/>
      <dgm:t>
        <a:bodyPr/>
        <a:lstStyle/>
        <a:p>
          <a:endParaRPr lang="en-US"/>
        </a:p>
      </dgm:t>
    </dgm:pt>
    <dgm:pt modelId="{28A9D035-B18B-FB46-A39F-200892687685}">
      <dgm:prSet phldrT="[Text]"/>
      <dgm:spPr/>
      <dgm:t>
        <a:bodyPr/>
        <a:lstStyle/>
        <a:p>
          <a:r>
            <a:rPr lang="en-US" dirty="0" smtClean="0"/>
            <a:t>n1=n2</a:t>
          </a:r>
          <a:endParaRPr lang="en-US" dirty="0"/>
        </a:p>
      </dgm:t>
    </dgm:pt>
    <dgm:pt modelId="{989E941B-CB21-A541-88FF-8870284AA77C}" type="parTrans" cxnId="{DC92DC75-4494-414C-892F-2F0538EF9B77}">
      <dgm:prSet/>
      <dgm:spPr/>
      <dgm:t>
        <a:bodyPr/>
        <a:lstStyle/>
        <a:p>
          <a:endParaRPr lang="en-US"/>
        </a:p>
      </dgm:t>
    </dgm:pt>
    <dgm:pt modelId="{E58BD116-3496-9347-98B1-7717817E3AC7}" type="sibTrans" cxnId="{DC92DC75-4494-414C-892F-2F0538EF9B77}">
      <dgm:prSet/>
      <dgm:spPr/>
      <dgm:t>
        <a:bodyPr/>
        <a:lstStyle/>
        <a:p>
          <a:endParaRPr lang="en-US"/>
        </a:p>
      </dgm:t>
    </dgm:pt>
    <dgm:pt modelId="{118CACF1-6D44-0247-A100-0A12147ADB09}">
      <dgm:prSet phldrT="[Text]"/>
      <dgm:spPr/>
      <dgm:t>
        <a:bodyPr/>
        <a:lstStyle/>
        <a:p>
          <a:r>
            <a:rPr lang="en-US" dirty="0" smtClean="0"/>
            <a:t>n1≠n2</a:t>
          </a:r>
          <a:endParaRPr lang="en-US" dirty="0"/>
        </a:p>
      </dgm:t>
    </dgm:pt>
    <dgm:pt modelId="{9A842F57-60C6-8B4A-8004-141C36B8FAF8}" type="parTrans" cxnId="{DEB2514A-27A6-C644-9FF7-736F0030227D}">
      <dgm:prSet/>
      <dgm:spPr/>
      <dgm:t>
        <a:bodyPr/>
        <a:lstStyle/>
        <a:p>
          <a:endParaRPr lang="en-US"/>
        </a:p>
      </dgm:t>
    </dgm:pt>
    <dgm:pt modelId="{A9DBA1DD-4E14-2C4E-8403-D37B4A9A473A}" type="sibTrans" cxnId="{DEB2514A-27A6-C644-9FF7-736F0030227D}">
      <dgm:prSet/>
      <dgm:spPr/>
      <dgm:t>
        <a:bodyPr/>
        <a:lstStyle/>
        <a:p>
          <a:endParaRPr lang="en-US"/>
        </a:p>
      </dgm:t>
    </dgm:pt>
    <dgm:pt modelId="{1A848F8D-8F88-534F-A36C-19F598F0C27E}">
      <dgm:prSet phldrT="[Text]"/>
      <dgm:spPr/>
      <dgm:t>
        <a:bodyPr/>
        <a:lstStyle/>
        <a:p>
          <a:r>
            <a:rPr lang="en-US" dirty="0" err="1" smtClean="0"/>
            <a:t>Varyanslar</a:t>
          </a:r>
          <a:r>
            <a:rPr lang="en-US" dirty="0" smtClean="0"/>
            <a:t> </a:t>
          </a:r>
          <a:r>
            <a:rPr lang="en-US" dirty="0" err="1" smtClean="0"/>
            <a:t>Homojen</a:t>
          </a:r>
          <a:endParaRPr lang="en-US" dirty="0"/>
        </a:p>
      </dgm:t>
    </dgm:pt>
    <dgm:pt modelId="{E013C029-D10F-0E44-A2FC-5E928EC8594E}" type="parTrans" cxnId="{34B19CBF-F7A8-A440-8CA3-6C7F2F2E0A79}">
      <dgm:prSet/>
      <dgm:spPr/>
      <dgm:t>
        <a:bodyPr/>
        <a:lstStyle/>
        <a:p>
          <a:endParaRPr lang="en-US"/>
        </a:p>
      </dgm:t>
    </dgm:pt>
    <dgm:pt modelId="{919F2B41-9391-BD40-9247-DE989DC3D757}" type="sibTrans" cxnId="{34B19CBF-F7A8-A440-8CA3-6C7F2F2E0A79}">
      <dgm:prSet/>
      <dgm:spPr/>
      <dgm:t>
        <a:bodyPr/>
        <a:lstStyle/>
        <a:p>
          <a:endParaRPr lang="en-US"/>
        </a:p>
      </dgm:t>
    </dgm:pt>
    <dgm:pt modelId="{FBF3FCB8-0521-F141-8481-455CF569AA0A}" type="pres">
      <dgm:prSet presAssocID="{0A246100-48B9-3144-9B25-531F593BC46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F1A8A0D4-F5E4-2047-ABC8-6859CAF132E2}" type="pres">
      <dgm:prSet presAssocID="{37C90446-66AE-C64B-B7BD-89837A95D5B3}" presName="hierRoot1" presStyleCnt="0"/>
      <dgm:spPr/>
    </dgm:pt>
    <dgm:pt modelId="{7FB2D815-DF42-534E-BE08-143047648D23}" type="pres">
      <dgm:prSet presAssocID="{37C90446-66AE-C64B-B7BD-89837A95D5B3}" presName="composite" presStyleCnt="0"/>
      <dgm:spPr/>
    </dgm:pt>
    <dgm:pt modelId="{F53015A7-9BE4-514A-9F84-A02744E01FF9}" type="pres">
      <dgm:prSet presAssocID="{37C90446-66AE-C64B-B7BD-89837A95D5B3}" presName="image" presStyleLbl="node0" presStyleIdx="0" presStyleCnt="1"/>
      <dgm:spPr/>
    </dgm:pt>
    <dgm:pt modelId="{EB9D1A30-5981-9448-B2C4-69759C01E160}" type="pres">
      <dgm:prSet presAssocID="{37C90446-66AE-C64B-B7BD-89837A95D5B3}" presName="text" presStyleLbl="revTx" presStyleIdx="0" presStyleCnt="5" custLinFactNeighborX="-60226" custLinFactNeighborY="-951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07810A9-D98B-BA47-99B9-625C62EBDE10}" type="pres">
      <dgm:prSet presAssocID="{37C90446-66AE-C64B-B7BD-89837A95D5B3}" presName="hierChild2" presStyleCnt="0"/>
      <dgm:spPr/>
    </dgm:pt>
    <dgm:pt modelId="{E232C316-1A6C-9A44-A2A9-33EE72497094}" type="pres">
      <dgm:prSet presAssocID="{67B1A77A-37CC-4946-9084-C935ACC17475}" presName="Name10" presStyleLbl="parChTrans1D2" presStyleIdx="0" presStyleCnt="2"/>
      <dgm:spPr/>
      <dgm:t>
        <a:bodyPr/>
        <a:lstStyle/>
        <a:p>
          <a:endParaRPr lang="tr-TR"/>
        </a:p>
      </dgm:t>
    </dgm:pt>
    <dgm:pt modelId="{C32BBD78-2E33-5543-AFFD-8138637C277A}" type="pres">
      <dgm:prSet presAssocID="{DD603BD4-DD27-D246-BFEB-F58A7E3D911B}" presName="hierRoot2" presStyleCnt="0"/>
      <dgm:spPr/>
    </dgm:pt>
    <dgm:pt modelId="{5233D99E-BF70-8548-8264-209496B7E9F9}" type="pres">
      <dgm:prSet presAssocID="{DD603BD4-DD27-D246-BFEB-F58A7E3D911B}" presName="composite2" presStyleCnt="0"/>
      <dgm:spPr/>
    </dgm:pt>
    <dgm:pt modelId="{F65BA614-7D29-7C43-8FA3-7407AECB92F7}" type="pres">
      <dgm:prSet presAssocID="{DD603BD4-DD27-D246-BFEB-F58A7E3D911B}" presName="image2" presStyleLbl="node2" presStyleIdx="0" presStyleCnt="2"/>
      <dgm:spPr/>
    </dgm:pt>
    <dgm:pt modelId="{BF5D9585-FCD2-CF41-B03B-6ADE1F8D981C}" type="pres">
      <dgm:prSet presAssocID="{DD603BD4-DD27-D246-BFEB-F58A7E3D911B}" presName="text2" presStyleLbl="revTx" presStyleIdx="1" presStyleCnt="5" custLinFactNeighborX="-84000" custLinFactNeighborY="237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1201C39-6A58-8044-B289-40C691B175E0}" type="pres">
      <dgm:prSet presAssocID="{DD603BD4-DD27-D246-BFEB-F58A7E3D911B}" presName="hierChild3" presStyleCnt="0"/>
      <dgm:spPr/>
    </dgm:pt>
    <dgm:pt modelId="{6E9CC43D-E7C5-024F-BBDA-62200871A43D}" type="pres">
      <dgm:prSet presAssocID="{989E941B-CB21-A541-88FF-8870284AA77C}" presName="Name17" presStyleLbl="parChTrans1D3" presStyleIdx="0" presStyleCnt="2"/>
      <dgm:spPr/>
      <dgm:t>
        <a:bodyPr/>
        <a:lstStyle/>
        <a:p>
          <a:endParaRPr lang="tr-TR"/>
        </a:p>
      </dgm:t>
    </dgm:pt>
    <dgm:pt modelId="{D56DBDDF-D830-0B49-AA80-58F9295BBF4B}" type="pres">
      <dgm:prSet presAssocID="{28A9D035-B18B-FB46-A39F-200892687685}" presName="hierRoot3" presStyleCnt="0"/>
      <dgm:spPr/>
    </dgm:pt>
    <dgm:pt modelId="{47B227BC-6315-EF4B-A2C7-E6C5B8D1DE32}" type="pres">
      <dgm:prSet presAssocID="{28A9D035-B18B-FB46-A39F-200892687685}" presName="composite3" presStyleCnt="0"/>
      <dgm:spPr/>
    </dgm:pt>
    <dgm:pt modelId="{F5CF98E0-1FF9-0A49-86FD-171D8C926885}" type="pres">
      <dgm:prSet presAssocID="{28A9D035-B18B-FB46-A39F-200892687685}" presName="image3" presStyleLbl="node3" presStyleIdx="0" presStyleCnt="2"/>
      <dgm:spPr/>
    </dgm:pt>
    <dgm:pt modelId="{3227239A-ABD2-8640-BE49-F21513808559}" type="pres">
      <dgm:prSet presAssocID="{28A9D035-B18B-FB46-A39F-200892687685}" presName="text3" presStyleLbl="revTx" presStyleIdx="2" presStyleCnt="5" custLinFactNeighborX="-666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B72C9C-668C-1244-BAA9-B2F92B1314A8}" type="pres">
      <dgm:prSet presAssocID="{28A9D035-B18B-FB46-A39F-200892687685}" presName="hierChild4" presStyleCnt="0"/>
      <dgm:spPr/>
    </dgm:pt>
    <dgm:pt modelId="{52F8C49A-D566-EA4C-BD8E-3D6A9D041BB3}" type="pres">
      <dgm:prSet presAssocID="{9A842F57-60C6-8B4A-8004-141C36B8FAF8}" presName="Name17" presStyleLbl="parChTrans1D3" presStyleIdx="1" presStyleCnt="2"/>
      <dgm:spPr/>
      <dgm:t>
        <a:bodyPr/>
        <a:lstStyle/>
        <a:p>
          <a:endParaRPr lang="tr-TR"/>
        </a:p>
      </dgm:t>
    </dgm:pt>
    <dgm:pt modelId="{1C60AE83-0560-B04D-9215-F656F0F09E8B}" type="pres">
      <dgm:prSet presAssocID="{118CACF1-6D44-0247-A100-0A12147ADB09}" presName="hierRoot3" presStyleCnt="0"/>
      <dgm:spPr/>
    </dgm:pt>
    <dgm:pt modelId="{E331BFC5-FD09-A94A-9613-2CC58B3E7446}" type="pres">
      <dgm:prSet presAssocID="{118CACF1-6D44-0247-A100-0A12147ADB09}" presName="composite3" presStyleCnt="0"/>
      <dgm:spPr/>
    </dgm:pt>
    <dgm:pt modelId="{3402446C-746D-254F-84F8-2958712D050F}" type="pres">
      <dgm:prSet presAssocID="{118CACF1-6D44-0247-A100-0A12147ADB09}" presName="image3" presStyleLbl="node3" presStyleIdx="1" presStyleCnt="2" custLinFactNeighborX="-21396" custLinFactNeighborY="2378"/>
      <dgm:spPr/>
    </dgm:pt>
    <dgm:pt modelId="{5B64D80C-C1AE-C840-A2F2-2F894F1607C6}" type="pres">
      <dgm:prSet presAssocID="{118CACF1-6D44-0247-A100-0A12147ADB09}" presName="text3" presStyleLbl="revTx" presStyleIdx="3" presStyleCnt="5" custLinFactNeighborX="-8083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9123FE2-226A-4A40-BB8F-848EC9B9CA0D}" type="pres">
      <dgm:prSet presAssocID="{118CACF1-6D44-0247-A100-0A12147ADB09}" presName="hierChild4" presStyleCnt="0"/>
      <dgm:spPr/>
    </dgm:pt>
    <dgm:pt modelId="{AA768842-2B13-3C42-99A5-ADC2443A6B95}" type="pres">
      <dgm:prSet presAssocID="{E013C029-D10F-0E44-A2FC-5E928EC8594E}" presName="Name10" presStyleLbl="parChTrans1D2" presStyleIdx="1" presStyleCnt="2"/>
      <dgm:spPr/>
      <dgm:t>
        <a:bodyPr/>
        <a:lstStyle/>
        <a:p>
          <a:endParaRPr lang="tr-TR"/>
        </a:p>
      </dgm:t>
    </dgm:pt>
    <dgm:pt modelId="{D64DD034-D5E9-A343-A443-3BF21D349D8C}" type="pres">
      <dgm:prSet presAssocID="{1A848F8D-8F88-534F-A36C-19F598F0C27E}" presName="hierRoot2" presStyleCnt="0"/>
      <dgm:spPr/>
    </dgm:pt>
    <dgm:pt modelId="{61EA90F7-E69B-3447-B145-4628A52A0575}" type="pres">
      <dgm:prSet presAssocID="{1A848F8D-8F88-534F-A36C-19F598F0C27E}" presName="composite2" presStyleCnt="0"/>
      <dgm:spPr/>
    </dgm:pt>
    <dgm:pt modelId="{E724A34A-68AC-4242-A058-F91FA607E662}" type="pres">
      <dgm:prSet presAssocID="{1A848F8D-8F88-534F-A36C-19F598F0C27E}" presName="image2" presStyleLbl="node2" presStyleIdx="1" presStyleCnt="2"/>
      <dgm:spPr/>
    </dgm:pt>
    <dgm:pt modelId="{3255BC53-2515-0C49-8231-5990F9771B3E}" type="pres">
      <dgm:prSet presAssocID="{1A848F8D-8F88-534F-A36C-19F598F0C27E}" presName="text2" presStyleLbl="revTx" presStyleIdx="4" presStyleCnt="5" custLinFactNeighborX="-7290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038003-A949-804C-8D53-6AAA6E5E3E4D}" type="pres">
      <dgm:prSet presAssocID="{1A848F8D-8F88-534F-A36C-19F598F0C27E}" presName="hierChild3" presStyleCnt="0"/>
      <dgm:spPr/>
    </dgm:pt>
  </dgm:ptLst>
  <dgm:cxnLst>
    <dgm:cxn modelId="{B0B77CE2-E1BE-7645-BA65-A1E3A727B17D}" srcId="{37C90446-66AE-C64B-B7BD-89837A95D5B3}" destId="{DD603BD4-DD27-D246-BFEB-F58A7E3D911B}" srcOrd="0" destOrd="0" parTransId="{67B1A77A-37CC-4946-9084-C935ACC17475}" sibTransId="{13ED21DF-56D0-C64E-A021-C49BBB71F66F}"/>
    <dgm:cxn modelId="{4FA8FA15-66A0-0348-95A5-6FFFA6C2721F}" type="presOf" srcId="{0A246100-48B9-3144-9B25-531F593BC463}" destId="{FBF3FCB8-0521-F141-8481-455CF569AA0A}" srcOrd="0" destOrd="0" presId="urn:microsoft.com/office/officeart/2009/layout/CirclePictureHierarchy"/>
    <dgm:cxn modelId="{DEB2514A-27A6-C644-9FF7-736F0030227D}" srcId="{DD603BD4-DD27-D246-BFEB-F58A7E3D911B}" destId="{118CACF1-6D44-0247-A100-0A12147ADB09}" srcOrd="1" destOrd="0" parTransId="{9A842F57-60C6-8B4A-8004-141C36B8FAF8}" sibTransId="{A9DBA1DD-4E14-2C4E-8403-D37B4A9A473A}"/>
    <dgm:cxn modelId="{FA9DFBF2-C6FF-044B-878F-DD529D5AD4CB}" type="presOf" srcId="{DD603BD4-DD27-D246-BFEB-F58A7E3D911B}" destId="{BF5D9585-FCD2-CF41-B03B-6ADE1F8D981C}" srcOrd="0" destOrd="0" presId="urn:microsoft.com/office/officeart/2009/layout/CirclePictureHierarchy"/>
    <dgm:cxn modelId="{A3B3B33A-CCB0-F14D-BC80-B00512C6BFB3}" type="presOf" srcId="{28A9D035-B18B-FB46-A39F-200892687685}" destId="{3227239A-ABD2-8640-BE49-F21513808559}" srcOrd="0" destOrd="0" presId="urn:microsoft.com/office/officeart/2009/layout/CirclePictureHierarchy"/>
    <dgm:cxn modelId="{44C8D5A8-E270-2840-8D67-D47D6F3530E7}" type="presOf" srcId="{9A842F57-60C6-8B4A-8004-141C36B8FAF8}" destId="{52F8C49A-D566-EA4C-BD8E-3D6A9D041BB3}" srcOrd="0" destOrd="0" presId="urn:microsoft.com/office/officeart/2009/layout/CirclePictureHierarchy"/>
    <dgm:cxn modelId="{7B29DEAC-B9A5-FA4A-802D-045F7B094988}" srcId="{0A246100-48B9-3144-9B25-531F593BC463}" destId="{37C90446-66AE-C64B-B7BD-89837A95D5B3}" srcOrd="0" destOrd="0" parTransId="{7741EB93-3F00-B642-94B8-EC1D2D3D5531}" sibTransId="{9EEC1782-D51D-3B46-A195-557E1ED6D153}"/>
    <dgm:cxn modelId="{34B19CBF-F7A8-A440-8CA3-6C7F2F2E0A79}" srcId="{37C90446-66AE-C64B-B7BD-89837A95D5B3}" destId="{1A848F8D-8F88-534F-A36C-19F598F0C27E}" srcOrd="1" destOrd="0" parTransId="{E013C029-D10F-0E44-A2FC-5E928EC8594E}" sibTransId="{919F2B41-9391-BD40-9247-DE989DC3D757}"/>
    <dgm:cxn modelId="{47850A83-09BB-0C41-BBB5-21197D1DEA19}" type="presOf" srcId="{118CACF1-6D44-0247-A100-0A12147ADB09}" destId="{5B64D80C-C1AE-C840-A2F2-2F894F1607C6}" srcOrd="0" destOrd="0" presId="urn:microsoft.com/office/officeart/2009/layout/CirclePictureHierarchy"/>
    <dgm:cxn modelId="{070AB99F-E7E7-834B-9983-D9A53CED0B88}" type="presOf" srcId="{E013C029-D10F-0E44-A2FC-5E928EC8594E}" destId="{AA768842-2B13-3C42-99A5-ADC2443A6B95}" srcOrd="0" destOrd="0" presId="urn:microsoft.com/office/officeart/2009/layout/CirclePictureHierarchy"/>
    <dgm:cxn modelId="{6D41CC16-8D81-8048-B809-95D80A2C42FB}" type="presOf" srcId="{1A848F8D-8F88-534F-A36C-19F598F0C27E}" destId="{3255BC53-2515-0C49-8231-5990F9771B3E}" srcOrd="0" destOrd="0" presId="urn:microsoft.com/office/officeart/2009/layout/CirclePictureHierarchy"/>
    <dgm:cxn modelId="{9B8C3DAD-9B0E-1348-8422-3EA1E5E617DA}" type="presOf" srcId="{67B1A77A-37CC-4946-9084-C935ACC17475}" destId="{E232C316-1A6C-9A44-A2A9-33EE72497094}" srcOrd="0" destOrd="0" presId="urn:microsoft.com/office/officeart/2009/layout/CirclePictureHierarchy"/>
    <dgm:cxn modelId="{BBE05BA7-0517-7744-B9A4-763A46F46F60}" type="presOf" srcId="{989E941B-CB21-A541-88FF-8870284AA77C}" destId="{6E9CC43D-E7C5-024F-BBDA-62200871A43D}" srcOrd="0" destOrd="0" presId="urn:microsoft.com/office/officeart/2009/layout/CirclePictureHierarchy"/>
    <dgm:cxn modelId="{DC92DC75-4494-414C-892F-2F0538EF9B77}" srcId="{DD603BD4-DD27-D246-BFEB-F58A7E3D911B}" destId="{28A9D035-B18B-FB46-A39F-200892687685}" srcOrd="0" destOrd="0" parTransId="{989E941B-CB21-A541-88FF-8870284AA77C}" sibTransId="{E58BD116-3496-9347-98B1-7717817E3AC7}"/>
    <dgm:cxn modelId="{FB1F0A26-1C88-804B-B213-69A81BC3EB9A}" type="presOf" srcId="{37C90446-66AE-C64B-B7BD-89837A95D5B3}" destId="{EB9D1A30-5981-9448-B2C4-69759C01E160}" srcOrd="0" destOrd="0" presId="urn:microsoft.com/office/officeart/2009/layout/CirclePictureHierarchy"/>
    <dgm:cxn modelId="{0530E121-7780-1B4C-A6B2-6BEE8A443CA8}" type="presParOf" srcId="{FBF3FCB8-0521-F141-8481-455CF569AA0A}" destId="{F1A8A0D4-F5E4-2047-ABC8-6859CAF132E2}" srcOrd="0" destOrd="0" presId="urn:microsoft.com/office/officeart/2009/layout/CirclePictureHierarchy"/>
    <dgm:cxn modelId="{9EA92814-24B5-0D42-A174-D41524A35B04}" type="presParOf" srcId="{F1A8A0D4-F5E4-2047-ABC8-6859CAF132E2}" destId="{7FB2D815-DF42-534E-BE08-143047648D23}" srcOrd="0" destOrd="0" presId="urn:microsoft.com/office/officeart/2009/layout/CirclePictureHierarchy"/>
    <dgm:cxn modelId="{D2DEE7CE-D205-4A44-8DFA-26A8D5803099}" type="presParOf" srcId="{7FB2D815-DF42-534E-BE08-143047648D23}" destId="{F53015A7-9BE4-514A-9F84-A02744E01FF9}" srcOrd="0" destOrd="0" presId="urn:microsoft.com/office/officeart/2009/layout/CirclePictureHierarchy"/>
    <dgm:cxn modelId="{72949B59-CE7C-6D4F-A346-5FA553EE998B}" type="presParOf" srcId="{7FB2D815-DF42-534E-BE08-143047648D23}" destId="{EB9D1A30-5981-9448-B2C4-69759C01E160}" srcOrd="1" destOrd="0" presId="urn:microsoft.com/office/officeart/2009/layout/CirclePictureHierarchy"/>
    <dgm:cxn modelId="{56F36CB8-5BF0-7740-AB2D-9997E5253EE5}" type="presParOf" srcId="{F1A8A0D4-F5E4-2047-ABC8-6859CAF132E2}" destId="{607810A9-D98B-BA47-99B9-625C62EBDE10}" srcOrd="1" destOrd="0" presId="urn:microsoft.com/office/officeart/2009/layout/CirclePictureHierarchy"/>
    <dgm:cxn modelId="{DD06B844-725F-7C44-A92D-D2384586C2A9}" type="presParOf" srcId="{607810A9-D98B-BA47-99B9-625C62EBDE10}" destId="{E232C316-1A6C-9A44-A2A9-33EE72497094}" srcOrd="0" destOrd="0" presId="urn:microsoft.com/office/officeart/2009/layout/CirclePictureHierarchy"/>
    <dgm:cxn modelId="{55A570BA-49B8-0A4C-9EBD-1076AE5E8741}" type="presParOf" srcId="{607810A9-D98B-BA47-99B9-625C62EBDE10}" destId="{C32BBD78-2E33-5543-AFFD-8138637C277A}" srcOrd="1" destOrd="0" presId="urn:microsoft.com/office/officeart/2009/layout/CirclePictureHierarchy"/>
    <dgm:cxn modelId="{D9768747-6AA7-844F-9B20-2BD6767F70DF}" type="presParOf" srcId="{C32BBD78-2E33-5543-AFFD-8138637C277A}" destId="{5233D99E-BF70-8548-8264-209496B7E9F9}" srcOrd="0" destOrd="0" presId="urn:microsoft.com/office/officeart/2009/layout/CirclePictureHierarchy"/>
    <dgm:cxn modelId="{BF154605-5E91-6744-A6C5-9B297D57686B}" type="presParOf" srcId="{5233D99E-BF70-8548-8264-209496B7E9F9}" destId="{F65BA614-7D29-7C43-8FA3-7407AECB92F7}" srcOrd="0" destOrd="0" presId="urn:microsoft.com/office/officeart/2009/layout/CirclePictureHierarchy"/>
    <dgm:cxn modelId="{A4BDE214-D91B-5D49-8380-328FAC1C1C4C}" type="presParOf" srcId="{5233D99E-BF70-8548-8264-209496B7E9F9}" destId="{BF5D9585-FCD2-CF41-B03B-6ADE1F8D981C}" srcOrd="1" destOrd="0" presId="urn:microsoft.com/office/officeart/2009/layout/CirclePictureHierarchy"/>
    <dgm:cxn modelId="{FDCD78B8-AE9F-B449-A852-A15386E01AD2}" type="presParOf" srcId="{C32BBD78-2E33-5543-AFFD-8138637C277A}" destId="{41201C39-6A58-8044-B289-40C691B175E0}" srcOrd="1" destOrd="0" presId="urn:microsoft.com/office/officeart/2009/layout/CirclePictureHierarchy"/>
    <dgm:cxn modelId="{0132C9C2-B373-BC4E-98AB-AF860C6E54C3}" type="presParOf" srcId="{41201C39-6A58-8044-B289-40C691B175E0}" destId="{6E9CC43D-E7C5-024F-BBDA-62200871A43D}" srcOrd="0" destOrd="0" presId="urn:microsoft.com/office/officeart/2009/layout/CirclePictureHierarchy"/>
    <dgm:cxn modelId="{65194AFB-4E6A-3F45-A776-0949F970559C}" type="presParOf" srcId="{41201C39-6A58-8044-B289-40C691B175E0}" destId="{D56DBDDF-D830-0B49-AA80-58F9295BBF4B}" srcOrd="1" destOrd="0" presId="urn:microsoft.com/office/officeart/2009/layout/CirclePictureHierarchy"/>
    <dgm:cxn modelId="{CC3B0928-BDBF-CD4B-A423-B3C50B3DFB49}" type="presParOf" srcId="{D56DBDDF-D830-0B49-AA80-58F9295BBF4B}" destId="{47B227BC-6315-EF4B-A2C7-E6C5B8D1DE32}" srcOrd="0" destOrd="0" presId="urn:microsoft.com/office/officeart/2009/layout/CirclePictureHierarchy"/>
    <dgm:cxn modelId="{7294FCAC-B893-7944-9896-CB2547A1138C}" type="presParOf" srcId="{47B227BC-6315-EF4B-A2C7-E6C5B8D1DE32}" destId="{F5CF98E0-1FF9-0A49-86FD-171D8C926885}" srcOrd="0" destOrd="0" presId="urn:microsoft.com/office/officeart/2009/layout/CirclePictureHierarchy"/>
    <dgm:cxn modelId="{AA09D258-4BEE-2649-A554-166DF7C266A4}" type="presParOf" srcId="{47B227BC-6315-EF4B-A2C7-E6C5B8D1DE32}" destId="{3227239A-ABD2-8640-BE49-F21513808559}" srcOrd="1" destOrd="0" presId="urn:microsoft.com/office/officeart/2009/layout/CirclePictureHierarchy"/>
    <dgm:cxn modelId="{26938026-03AE-D749-8B24-5C35E1E69ACD}" type="presParOf" srcId="{D56DBDDF-D830-0B49-AA80-58F9295BBF4B}" destId="{37B72C9C-668C-1244-BAA9-B2F92B1314A8}" srcOrd="1" destOrd="0" presId="urn:microsoft.com/office/officeart/2009/layout/CirclePictureHierarchy"/>
    <dgm:cxn modelId="{940183D9-C26A-E749-9CD1-7FDA02633224}" type="presParOf" srcId="{41201C39-6A58-8044-B289-40C691B175E0}" destId="{52F8C49A-D566-EA4C-BD8E-3D6A9D041BB3}" srcOrd="2" destOrd="0" presId="urn:microsoft.com/office/officeart/2009/layout/CirclePictureHierarchy"/>
    <dgm:cxn modelId="{63C298E8-51E0-C94F-B32F-6CA53043E5B8}" type="presParOf" srcId="{41201C39-6A58-8044-B289-40C691B175E0}" destId="{1C60AE83-0560-B04D-9215-F656F0F09E8B}" srcOrd="3" destOrd="0" presId="urn:microsoft.com/office/officeart/2009/layout/CirclePictureHierarchy"/>
    <dgm:cxn modelId="{66A18EE2-ED43-1349-B62A-638B431C699A}" type="presParOf" srcId="{1C60AE83-0560-B04D-9215-F656F0F09E8B}" destId="{E331BFC5-FD09-A94A-9613-2CC58B3E7446}" srcOrd="0" destOrd="0" presId="urn:microsoft.com/office/officeart/2009/layout/CirclePictureHierarchy"/>
    <dgm:cxn modelId="{C5C215D6-DF45-4E49-8CFC-3B83304D6B5A}" type="presParOf" srcId="{E331BFC5-FD09-A94A-9613-2CC58B3E7446}" destId="{3402446C-746D-254F-84F8-2958712D050F}" srcOrd="0" destOrd="0" presId="urn:microsoft.com/office/officeart/2009/layout/CirclePictureHierarchy"/>
    <dgm:cxn modelId="{37FCD502-71C9-4E4C-B119-C3F0283A9507}" type="presParOf" srcId="{E331BFC5-FD09-A94A-9613-2CC58B3E7446}" destId="{5B64D80C-C1AE-C840-A2F2-2F894F1607C6}" srcOrd="1" destOrd="0" presId="urn:microsoft.com/office/officeart/2009/layout/CirclePictureHierarchy"/>
    <dgm:cxn modelId="{912B7C17-DA23-E94C-93A1-76BCDEE5BBD3}" type="presParOf" srcId="{1C60AE83-0560-B04D-9215-F656F0F09E8B}" destId="{D9123FE2-226A-4A40-BB8F-848EC9B9CA0D}" srcOrd="1" destOrd="0" presId="urn:microsoft.com/office/officeart/2009/layout/CirclePictureHierarchy"/>
    <dgm:cxn modelId="{F27B0280-9B3A-D24E-AD42-FF6A0AAC1728}" type="presParOf" srcId="{607810A9-D98B-BA47-99B9-625C62EBDE10}" destId="{AA768842-2B13-3C42-99A5-ADC2443A6B95}" srcOrd="2" destOrd="0" presId="urn:microsoft.com/office/officeart/2009/layout/CirclePictureHierarchy"/>
    <dgm:cxn modelId="{6572C1A0-8850-B84E-84D1-5B9B68F570BD}" type="presParOf" srcId="{607810A9-D98B-BA47-99B9-625C62EBDE10}" destId="{D64DD034-D5E9-A343-A443-3BF21D349D8C}" srcOrd="3" destOrd="0" presId="urn:microsoft.com/office/officeart/2009/layout/CirclePictureHierarchy"/>
    <dgm:cxn modelId="{DF496E3D-4491-084E-A319-2C4D02B80D2B}" type="presParOf" srcId="{D64DD034-D5E9-A343-A443-3BF21D349D8C}" destId="{61EA90F7-E69B-3447-B145-4628A52A0575}" srcOrd="0" destOrd="0" presId="urn:microsoft.com/office/officeart/2009/layout/CirclePictureHierarchy"/>
    <dgm:cxn modelId="{0D9D665C-718E-554E-952D-BE5500F831FC}" type="presParOf" srcId="{61EA90F7-E69B-3447-B145-4628A52A0575}" destId="{E724A34A-68AC-4242-A058-F91FA607E662}" srcOrd="0" destOrd="0" presId="urn:microsoft.com/office/officeart/2009/layout/CirclePictureHierarchy"/>
    <dgm:cxn modelId="{D369685D-29ED-DF4C-AFD4-5231F20FBF71}" type="presParOf" srcId="{61EA90F7-E69B-3447-B145-4628A52A0575}" destId="{3255BC53-2515-0C49-8231-5990F9771B3E}" srcOrd="1" destOrd="0" presId="urn:microsoft.com/office/officeart/2009/layout/CirclePictureHierarchy"/>
    <dgm:cxn modelId="{69AE4395-0658-AB41-A7C8-CB20FFD71692}" type="presParOf" srcId="{D64DD034-D5E9-A343-A443-3BF21D349D8C}" destId="{83038003-A949-804C-8D53-6AAA6E5E3E4D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68842-2B13-3C42-99A5-ADC2443A6B95}">
      <dsp:nvSpPr>
        <dsp:cNvPr id="0" name=""/>
        <dsp:cNvSpPr/>
      </dsp:nvSpPr>
      <dsp:spPr>
        <a:xfrm>
          <a:off x="3678379" y="2092777"/>
          <a:ext cx="1554533" cy="356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477"/>
              </a:lnTo>
              <a:lnTo>
                <a:pt x="1554533" y="179477"/>
              </a:lnTo>
              <a:lnTo>
                <a:pt x="1554533" y="35612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8C49A-D566-EA4C-BD8E-3D6A9D041BB3}">
      <dsp:nvSpPr>
        <dsp:cNvPr id="0" name=""/>
        <dsp:cNvSpPr/>
      </dsp:nvSpPr>
      <dsp:spPr>
        <a:xfrm>
          <a:off x="2123845" y="3579476"/>
          <a:ext cx="1312636" cy="3830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362"/>
              </a:lnTo>
              <a:lnTo>
                <a:pt x="1312636" y="206362"/>
              </a:lnTo>
              <a:lnTo>
                <a:pt x="1312636" y="383014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9CC43D-E7C5-024F-BBDA-62200871A43D}">
      <dsp:nvSpPr>
        <dsp:cNvPr id="0" name=""/>
        <dsp:cNvSpPr/>
      </dsp:nvSpPr>
      <dsp:spPr>
        <a:xfrm>
          <a:off x="569312" y="3579476"/>
          <a:ext cx="1554533" cy="356129"/>
        </a:xfrm>
        <a:custGeom>
          <a:avLst/>
          <a:gdLst/>
          <a:ahLst/>
          <a:cxnLst/>
          <a:rect l="0" t="0" r="0" b="0"/>
          <a:pathLst>
            <a:path>
              <a:moveTo>
                <a:pt x="1554533" y="0"/>
              </a:moveTo>
              <a:lnTo>
                <a:pt x="1554533" y="179477"/>
              </a:lnTo>
              <a:lnTo>
                <a:pt x="0" y="179477"/>
              </a:lnTo>
              <a:lnTo>
                <a:pt x="0" y="356129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2C316-1A6C-9A44-A2A9-33EE72497094}">
      <dsp:nvSpPr>
        <dsp:cNvPr id="0" name=""/>
        <dsp:cNvSpPr/>
      </dsp:nvSpPr>
      <dsp:spPr>
        <a:xfrm>
          <a:off x="2123845" y="2092777"/>
          <a:ext cx="1554533" cy="356129"/>
        </a:xfrm>
        <a:custGeom>
          <a:avLst/>
          <a:gdLst/>
          <a:ahLst/>
          <a:cxnLst/>
          <a:rect l="0" t="0" r="0" b="0"/>
          <a:pathLst>
            <a:path>
              <a:moveTo>
                <a:pt x="1554533" y="0"/>
              </a:moveTo>
              <a:lnTo>
                <a:pt x="1554533" y="179477"/>
              </a:lnTo>
              <a:lnTo>
                <a:pt x="0" y="179477"/>
              </a:lnTo>
              <a:lnTo>
                <a:pt x="0" y="35612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3015A7-9BE4-514A-9F84-A02744E01FF9}">
      <dsp:nvSpPr>
        <dsp:cNvPr id="0" name=""/>
        <dsp:cNvSpPr/>
      </dsp:nvSpPr>
      <dsp:spPr>
        <a:xfrm>
          <a:off x="3113094" y="962207"/>
          <a:ext cx="1130569" cy="11305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9D1A30-5981-9448-B2C4-69759C01E160}">
      <dsp:nvSpPr>
        <dsp:cNvPr id="0" name=""/>
        <dsp:cNvSpPr/>
      </dsp:nvSpPr>
      <dsp:spPr>
        <a:xfrm>
          <a:off x="3222318" y="851852"/>
          <a:ext cx="1695854" cy="1130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Test </a:t>
          </a:r>
          <a:r>
            <a:rPr lang="en-US" sz="2300" kern="1200" dirty="0" err="1" smtClean="0"/>
            <a:t>İşlemleri</a:t>
          </a:r>
          <a:endParaRPr lang="en-US" sz="2300" kern="1200" dirty="0"/>
        </a:p>
      </dsp:txBody>
      <dsp:txXfrm>
        <a:off x="3222318" y="851852"/>
        <a:ext cx="1695854" cy="1130569"/>
      </dsp:txXfrm>
    </dsp:sp>
    <dsp:sp modelId="{F65BA614-7D29-7C43-8FA3-7407AECB92F7}">
      <dsp:nvSpPr>
        <dsp:cNvPr id="0" name=""/>
        <dsp:cNvSpPr/>
      </dsp:nvSpPr>
      <dsp:spPr>
        <a:xfrm>
          <a:off x="1558560" y="2448906"/>
          <a:ext cx="1130569" cy="11305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D9585-FCD2-CF41-B03B-6ADE1F8D981C}">
      <dsp:nvSpPr>
        <dsp:cNvPr id="0" name=""/>
        <dsp:cNvSpPr/>
      </dsp:nvSpPr>
      <dsp:spPr>
        <a:xfrm>
          <a:off x="1264612" y="2472965"/>
          <a:ext cx="1695854" cy="1130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Varyanslar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Homojen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Değil</a:t>
          </a:r>
          <a:endParaRPr lang="en-US" sz="2300" kern="1200" dirty="0"/>
        </a:p>
      </dsp:txBody>
      <dsp:txXfrm>
        <a:off x="1264612" y="2472965"/>
        <a:ext cx="1695854" cy="1130569"/>
      </dsp:txXfrm>
    </dsp:sp>
    <dsp:sp modelId="{F5CF98E0-1FF9-0A49-86FD-171D8C926885}">
      <dsp:nvSpPr>
        <dsp:cNvPr id="0" name=""/>
        <dsp:cNvSpPr/>
      </dsp:nvSpPr>
      <dsp:spPr>
        <a:xfrm>
          <a:off x="4027" y="3935606"/>
          <a:ext cx="1130569" cy="11305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27239A-ABD2-8640-BE49-F21513808559}">
      <dsp:nvSpPr>
        <dsp:cNvPr id="0" name=""/>
        <dsp:cNvSpPr/>
      </dsp:nvSpPr>
      <dsp:spPr>
        <a:xfrm>
          <a:off x="4021" y="3932779"/>
          <a:ext cx="1695854" cy="1130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n1=n2</a:t>
          </a:r>
          <a:endParaRPr lang="en-US" sz="2300" kern="1200" dirty="0"/>
        </a:p>
      </dsp:txBody>
      <dsp:txXfrm>
        <a:off x="4021" y="3932779"/>
        <a:ext cx="1695854" cy="1130569"/>
      </dsp:txXfrm>
    </dsp:sp>
    <dsp:sp modelId="{3402446C-746D-254F-84F8-2958712D050F}">
      <dsp:nvSpPr>
        <dsp:cNvPr id="0" name=""/>
        <dsp:cNvSpPr/>
      </dsp:nvSpPr>
      <dsp:spPr>
        <a:xfrm>
          <a:off x="2871197" y="3962491"/>
          <a:ext cx="1130569" cy="11305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64D80C-C1AE-C840-A2F2-2F894F1607C6}">
      <dsp:nvSpPr>
        <dsp:cNvPr id="0" name=""/>
        <dsp:cNvSpPr/>
      </dsp:nvSpPr>
      <dsp:spPr>
        <a:xfrm>
          <a:off x="2872904" y="3932779"/>
          <a:ext cx="1695854" cy="1130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n1≠n2</a:t>
          </a:r>
          <a:endParaRPr lang="en-US" sz="2300" kern="1200" dirty="0"/>
        </a:p>
      </dsp:txBody>
      <dsp:txXfrm>
        <a:off x="2872904" y="3932779"/>
        <a:ext cx="1695854" cy="1130569"/>
      </dsp:txXfrm>
    </dsp:sp>
    <dsp:sp modelId="{E724A34A-68AC-4242-A058-F91FA607E662}">
      <dsp:nvSpPr>
        <dsp:cNvPr id="0" name=""/>
        <dsp:cNvSpPr/>
      </dsp:nvSpPr>
      <dsp:spPr>
        <a:xfrm>
          <a:off x="4667628" y="2448906"/>
          <a:ext cx="1130569" cy="11305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55BC53-2515-0C49-8231-5990F9771B3E}">
      <dsp:nvSpPr>
        <dsp:cNvPr id="0" name=""/>
        <dsp:cNvSpPr/>
      </dsp:nvSpPr>
      <dsp:spPr>
        <a:xfrm>
          <a:off x="4561817" y="2446080"/>
          <a:ext cx="1695854" cy="1130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Varyanslar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Homojen</a:t>
          </a:r>
          <a:endParaRPr lang="en-US" sz="2300" kern="1200" dirty="0"/>
        </a:p>
      </dsp:txBody>
      <dsp:txXfrm>
        <a:off x="4561817" y="2446080"/>
        <a:ext cx="1695854" cy="11305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FFB245-985A-4A78-9156-64660436C614}" type="datetimeFigureOut">
              <a:rPr lang="en-US"/>
              <a:pPr/>
              <a:t>4/3/2012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020836-9223-466B-80CC-493E77DD76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426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68BF53-035D-4897-9D00-2521820C4A8A}" type="datetimeFigureOut">
              <a:rPr lang="en-US"/>
              <a:pPr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1C210-274F-4C1C-A7E0-4C5256B28C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77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FECE9E-D4B3-4C9A-BDFC-0558B33D32FB}" type="datetimeFigureOut">
              <a:rPr lang="en-US"/>
              <a:pPr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513B7-8C9A-459D-94DA-26C36C1D2C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14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AAF039-9163-4E08-8278-5EF84398679E}" type="datetimeFigureOut">
              <a:rPr lang="en-US"/>
              <a:pPr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CEEC2-996C-4040-8321-4A112A939E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98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550" dist="38000" dir="10800000" algn="tl" rotWithShape="0">
              <a:srgbClr val="706B5F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885A95-F6EC-4AA5-B978-C88E9ED00B5C}" type="datetimeFigureOut">
              <a:rPr lang="en-US"/>
              <a:pPr/>
              <a:t>4/3/2012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20F21-119F-46E4-B76E-49FCB055D1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41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C7D02C-D5A3-47A9-9819-AF0B6DCDFCD1}" type="datetimeFigureOut">
              <a:rPr lang="en-US"/>
              <a:pPr/>
              <a:t>4/3/2012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FB0EA-5031-4505-8845-2213F19999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7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393426-6253-4622-8209-941BA1C00CC3}" type="datetimeFigureOut">
              <a:rPr lang="en-US"/>
              <a:pPr/>
              <a:t>4/3/2012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848-C7AF-496B-9AFA-939B93EB17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03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7E664-7A5E-4E60-9280-C0EB721AA76F}" type="datetimeFigureOut">
              <a:rPr lang="en-US"/>
              <a:pPr/>
              <a:t>4/3/2012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458BB-5C5E-4013-B114-F3E5A0FEE6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70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550" dist="38000" dir="10800000" algn="tl" rotWithShape="0">
              <a:srgbClr val="706B5F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09467F-E91F-4E77-8246-A5751C7E537D}" type="datetimeFigureOut">
              <a:rPr lang="en-US"/>
              <a:pPr/>
              <a:t>4/3/2012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7CF21-DFC9-4B84-A99E-73C460D429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7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DCC54B-BD77-449B-AFE4-CE681ECCD429}" type="datetimeFigureOut">
              <a:rPr lang="en-US"/>
              <a:pPr/>
              <a:t>4/3/2012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61748-BF6C-426C-AFE9-E0F7582C36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51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Process 13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>
            <a:solidFill>
              <a:srgbClr val="FFFFFF"/>
            </a:solidFill>
            <a:miter lim="800000"/>
            <a:headEnd/>
            <a:tailEnd/>
          </a:ln>
          <a:effectLst>
            <a:outerShdw blurRad="25400"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Process 15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>
            <a:solidFill>
              <a:srgbClr val="FFFFFF"/>
            </a:solidFill>
            <a:miter lim="800000"/>
            <a:headEnd/>
            <a:tailEnd/>
          </a:ln>
          <a:effectLst>
            <a:outerShdw blurRad="25400"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8B97CE-0965-47A5-BAEF-974624C66F8A}" type="datetimeFigureOut">
              <a:rPr lang="en-US"/>
              <a:pPr/>
              <a:t>4/3/2012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6F820-0BFA-4BBD-83D7-B99D76B7FD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4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>
            <a:solidFill>
              <a:srgbClr val="FFF6DB"/>
            </a:solidFill>
            <a:round/>
            <a:headEnd/>
            <a:tailEnd/>
          </a:ln>
          <a:effectLst>
            <a:outerShdw blurRad="25400" dist="25400" dir="5400000" algn="tl" rotWithShape="0">
              <a:srgbClr val="AFA58D">
                <a:alpha val="8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4105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smtClean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5A788"/>
                </a:solidFill>
              </a:defRPr>
            </a:lvl1pPr>
          </a:lstStyle>
          <a:p>
            <a:fld id="{F083CC4F-5119-41A9-80E3-A47C6A2B0451}" type="datetimeFigureOut">
              <a:rPr lang="en-US"/>
              <a:pPr/>
              <a:t>4/3/2012</a:t>
            </a:fld>
            <a:endParaRPr lang="en-US">
              <a:solidFill>
                <a:srgbClr val="AAA393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</a:schemeClr>
                </a:solidFill>
                <a:effectLst/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</a:defRPr>
            </a:lvl1pPr>
          </a:lstStyle>
          <a:p>
            <a:fld id="{ACAC213F-354B-4AFF-85A8-B9FBDD699EFD}" type="slidenum">
              <a:rPr lang="en-US"/>
              <a:pPr/>
              <a:t>‹#›</a:t>
            </a:fld>
            <a:endParaRPr lang="en-US">
              <a:solidFill>
                <a:srgbClr val="AAA393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550" dist="38000" dir="10800000" algn="tl" rotWithShape="0">
              <a:srgbClr val="706B5F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MS PGothic" pitchFamily="34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S PGothic" pitchFamily="34" charset="-128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İki Ortalama Arasındaki Farkın Önemlilik Testi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4322762"/>
          </a:xfrm>
        </p:spPr>
        <p:txBody>
          <a:bodyPr>
            <a:normAutofit/>
          </a:bodyPr>
          <a:lstStyle/>
          <a:p>
            <a:pPr marL="26988">
              <a:lnSpc>
                <a:spcPct val="80000"/>
              </a:lnSpc>
            </a:pPr>
            <a:endParaRPr lang="en-US" sz="2200" smtClean="0">
              <a:solidFill>
                <a:srgbClr val="320E04"/>
              </a:solidFill>
            </a:endParaRPr>
          </a:p>
          <a:p>
            <a:pPr marL="26988">
              <a:lnSpc>
                <a:spcPct val="80000"/>
              </a:lnSpc>
            </a:pPr>
            <a:r>
              <a:rPr lang="en-US" sz="2200" smtClean="0">
                <a:solidFill>
                  <a:srgbClr val="320E04"/>
                </a:solidFill>
              </a:rPr>
              <a:t>Ölçümle belirtilen sürekli bir değişken yönünden bağımsız iki grup arasında  fark olup olmadığını test etmek için kullanılan bir önemlilik testidir.</a:t>
            </a:r>
          </a:p>
          <a:p>
            <a:pPr marL="26988">
              <a:lnSpc>
                <a:spcPct val="80000"/>
              </a:lnSpc>
            </a:pPr>
            <a:endParaRPr lang="en-US" sz="2200" smtClean="0">
              <a:solidFill>
                <a:srgbClr val="320E04"/>
              </a:solidFill>
            </a:endParaRPr>
          </a:p>
          <a:p>
            <a:pPr marL="26988">
              <a:lnSpc>
                <a:spcPct val="80000"/>
              </a:lnSpc>
            </a:pPr>
            <a:r>
              <a:rPr lang="en-US" sz="2200" smtClean="0">
                <a:solidFill>
                  <a:srgbClr val="320E04"/>
                </a:solidFill>
              </a:rPr>
              <a:t>Örnek 1: Gebe kalan ve kalmayan sığırlarda progesteron hormonu ortalamaları arasında farklılık bulunmakta mıdır?</a:t>
            </a:r>
          </a:p>
          <a:p>
            <a:pPr marL="26988">
              <a:lnSpc>
                <a:spcPct val="80000"/>
              </a:lnSpc>
            </a:pPr>
            <a:endParaRPr lang="en-US" sz="2200" smtClean="0">
              <a:solidFill>
                <a:srgbClr val="320E04"/>
              </a:solidFill>
            </a:endParaRPr>
          </a:p>
          <a:p>
            <a:pPr marL="26988">
              <a:lnSpc>
                <a:spcPct val="80000"/>
              </a:lnSpc>
            </a:pPr>
            <a:r>
              <a:rPr lang="en-US" sz="2200" smtClean="0">
                <a:solidFill>
                  <a:srgbClr val="320E04"/>
                </a:solidFill>
              </a:rPr>
              <a:t>Örnek 2: İki farklı besi programı sonucunda canlı ağırlık artışı yönünde farklılığın araştırıldığı durumlarda</a:t>
            </a:r>
          </a:p>
          <a:p>
            <a:pPr marL="26988">
              <a:lnSpc>
                <a:spcPct val="80000"/>
              </a:lnSpc>
            </a:pPr>
            <a:endParaRPr lang="en-US" sz="2200" smtClean="0">
              <a:solidFill>
                <a:srgbClr val="320E04"/>
              </a:solidFill>
            </a:endParaRPr>
          </a:p>
          <a:p>
            <a:pPr marL="26988">
              <a:lnSpc>
                <a:spcPct val="80000"/>
              </a:lnSpc>
            </a:pPr>
            <a:r>
              <a:rPr lang="en-US" sz="2200" smtClean="0">
                <a:solidFill>
                  <a:srgbClr val="320E04"/>
                </a:solidFill>
              </a:rPr>
              <a:t>Örnek 3: İyileşme süresi bakımından uygulanan tedavi yöntemleri arasında farklılığın araştırıldığı durumlarda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Ho: X</a:t>
            </a:r>
            <a:r>
              <a:rPr lang="en-US" sz="40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0.50</a:t>
            </a:r>
            <a: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=X</a:t>
            </a:r>
            <a:r>
              <a:rPr lang="en-US" sz="40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0.75</a:t>
            </a:r>
            <a:br>
              <a:rPr lang="en-US" sz="40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HA: X</a:t>
            </a:r>
            <a:r>
              <a:rPr lang="en-US" sz="40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0.50</a:t>
            </a:r>
            <a: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≠X</a:t>
            </a:r>
            <a:r>
              <a:rPr lang="en-US" sz="40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0.75</a:t>
            </a:r>
            <a:br>
              <a:rPr lang="en-US" sz="40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9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587500" y="2238375"/>
          <a:ext cx="4873625" cy="394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2984500" imgH="2413000" progId="Equation.3">
                  <p:embed/>
                </p:oleObj>
              </mc:Choice>
              <mc:Fallback>
                <p:oleObj name="Equation" r:id="rId3" imgW="2984500" imgH="2413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2238375"/>
                        <a:ext cx="4873625" cy="3941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4772025" y="1228725"/>
          <a:ext cx="4162425" cy="376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3378200" imgH="2019300" progId="Equation.3">
                  <p:embed/>
                </p:oleObj>
              </mc:Choice>
              <mc:Fallback>
                <p:oleObj name="Equation" r:id="rId5" imgW="3378200" imgH="2019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1228725"/>
                        <a:ext cx="4162425" cy="376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Yanılma olasılığı α=0.05 seçilmiştir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thesap=3.57&gt;ttablo=2.05 olduğundan</a:t>
            </a:r>
          </a:p>
          <a:p>
            <a:endParaRPr lang="en-US" smtClean="0"/>
          </a:p>
          <a:p>
            <a:r>
              <a:rPr lang="en-US" smtClean="0"/>
              <a:t>Ho hipotezi red edilir.</a:t>
            </a:r>
          </a:p>
          <a:p>
            <a:endParaRPr lang="en-US" smtClean="0"/>
          </a:p>
          <a:p>
            <a:r>
              <a:rPr lang="en-US" smtClean="0">
                <a:solidFill>
                  <a:srgbClr val="FF0000"/>
                </a:solidFill>
              </a:rPr>
              <a:t>KARAR:</a:t>
            </a:r>
            <a:r>
              <a:rPr lang="en-US" smtClean="0"/>
              <a:t> Ölüm süreleri yönünden iki doz arasındaki farklılık istatistiksel olarak anlamlı bulunmuştur. 0.75 mg lik doz, 0.50 mg lık doza göre fareleri daha kısa sürede öldürmektedir.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Doğru kullanım için gerekli koşullar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5313" indent="-514350">
              <a:buFont typeface="Gill Sans MT" pitchFamily="34" charset="0"/>
              <a:buAutoNum type="arabicPeriod"/>
            </a:pPr>
            <a:r>
              <a:rPr lang="en-US" smtClean="0"/>
              <a:t>İki grubun aritmetik ortalamaları karşılaştırılacağından aykırı değerlere dikkat edilmelidir.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en-US" smtClean="0"/>
              <a:t>Parametrik test varsayımları sağlanmalıdır.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en-US" smtClean="0"/>
              <a:t>Gruplar birbirinden bağımsız olmalıdır.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en-US" smtClean="0"/>
              <a:t>Veri ölçümle belirtilen sürekli bir karakter olmalıdır.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4952260"/>
              </p:ext>
            </p:extLst>
          </p:nvPr>
        </p:nvGraphicFramePr>
        <p:xfrm>
          <a:off x="1435608" y="222843"/>
          <a:ext cx="7498080" cy="6025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i-Varyanslar Homojen Olduğunda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Yeni geliştirilen bir yemin hindilerin canlı ağırlı üzerine etkisini incelemek için aynı hattan 60 civciv iki gruba ayrılarak 42 gün boyunca beslenmişlerdir. </a:t>
            </a:r>
          </a:p>
          <a:p>
            <a:endParaRPr 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35608" y="3572022"/>
          <a:ext cx="7053856" cy="219964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300926"/>
                <a:gridCol w="2300926"/>
                <a:gridCol w="245200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Yeni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Kullanılan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8.860kg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8.300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0.560 kg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0.567 kg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r>
                        <a:rPr lang="en-US" sz="2400" baseline="30000" dirty="0" smtClean="0"/>
                        <a:t>2</a:t>
                      </a:r>
                      <a:endParaRPr lang="en-US" sz="24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0.3136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0.3215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435100" y="5927725"/>
            <a:ext cx="72548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r>
              <a:rPr lang="en-US" sz="3200"/>
              <a:t>Kilo kazancı yönünden iki yem arasında fark var mıdır?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963" indent="0">
              <a:buFont typeface="Wingdings 2" pitchFamily="18" charset="2"/>
              <a:buNone/>
            </a:pPr>
            <a:endParaRPr lang="tr-TR" baseline="-2500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35100" y="2178050"/>
          <a:ext cx="3441700" cy="299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1676400" imgH="1498600" progId="Equation.3">
                  <p:embed/>
                </p:oleObj>
              </mc:Choice>
              <mc:Fallback>
                <p:oleObj name="Equation" r:id="rId3" imgW="1676400" imgH="149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178050"/>
                        <a:ext cx="3441700" cy="299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084763" y="2166938"/>
          <a:ext cx="3648075" cy="277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5" imgW="2806700" imgH="1244600" progId="Equation.3">
                  <p:embed/>
                </p:oleObj>
              </mc:Choice>
              <mc:Fallback>
                <p:oleObj name="Equation" r:id="rId5" imgW="2806700" imgH="1244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4763" y="2166938"/>
                        <a:ext cx="3648075" cy="277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Box 7"/>
          <p:cNvSpPr txBox="1">
            <a:spLocks noChangeArrowheads="1"/>
          </p:cNvSpPr>
          <p:nvPr/>
        </p:nvSpPr>
        <p:spPr bwMode="auto">
          <a:xfrm>
            <a:off x="1435100" y="334963"/>
            <a:ext cx="6742113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r>
              <a:rPr lang="en-US" sz="3200"/>
              <a:t>Ho: X</a:t>
            </a:r>
            <a:r>
              <a:rPr lang="en-US" sz="3200" baseline="-25000"/>
              <a:t>Yeni</a:t>
            </a:r>
            <a:r>
              <a:rPr lang="en-US" sz="3200"/>
              <a:t>=X</a:t>
            </a:r>
            <a:r>
              <a:rPr lang="en-US" sz="3200" baseline="-25000"/>
              <a:t>Kullanılan</a:t>
            </a:r>
          </a:p>
          <a:p>
            <a:r>
              <a:rPr lang="en-US" sz="3200"/>
              <a:t>HA: X</a:t>
            </a:r>
            <a:r>
              <a:rPr lang="en-US" sz="3200" baseline="-25000"/>
              <a:t>Yeni</a:t>
            </a:r>
            <a:r>
              <a:rPr lang="en-US" sz="3200"/>
              <a:t>≠X</a:t>
            </a:r>
            <a:r>
              <a:rPr lang="en-US" sz="3200" baseline="-25000"/>
              <a:t>kullanılan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Yanılma olasılığı α=0.05 seçilmiştir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smtClean="0"/>
              <a:t>Serbestlik derecesi: n</a:t>
            </a:r>
            <a:r>
              <a:rPr lang="en-US" sz="3000" baseline="-25000" smtClean="0"/>
              <a:t>1</a:t>
            </a:r>
            <a:r>
              <a:rPr lang="en-US" sz="3000" smtClean="0"/>
              <a:t>+n</a:t>
            </a:r>
            <a:r>
              <a:rPr lang="en-US" sz="3000" baseline="-25000" smtClean="0"/>
              <a:t>2</a:t>
            </a:r>
            <a:r>
              <a:rPr lang="en-US" sz="3000" smtClean="0"/>
              <a:t>-2</a:t>
            </a:r>
          </a:p>
          <a:p>
            <a:pPr>
              <a:lnSpc>
                <a:spcPct val="90000"/>
              </a:lnSpc>
            </a:pPr>
            <a:r>
              <a:rPr lang="en-US" sz="3000" smtClean="0"/>
              <a:t>                           30+30-2=58</a:t>
            </a:r>
          </a:p>
          <a:p>
            <a:pPr>
              <a:lnSpc>
                <a:spcPct val="90000"/>
              </a:lnSpc>
            </a:pPr>
            <a:r>
              <a:rPr lang="en-US" sz="3000" smtClean="0"/>
              <a:t>α=0.05 düzeyinde 58 serbestlik derecesindeki t tablo değeri=2.00</a:t>
            </a:r>
            <a:r>
              <a:rPr lang="en-US" altLang="en-US" sz="3000" smtClean="0"/>
              <a:t>’</a:t>
            </a:r>
            <a:r>
              <a:rPr lang="en-US" sz="3000" smtClean="0"/>
              <a:t>dır.</a:t>
            </a:r>
          </a:p>
          <a:p>
            <a:pPr>
              <a:lnSpc>
                <a:spcPct val="90000"/>
              </a:lnSpc>
            </a:pPr>
            <a:endParaRPr lang="en-US" sz="3000" smtClean="0"/>
          </a:p>
          <a:p>
            <a:pPr>
              <a:lnSpc>
                <a:spcPct val="90000"/>
              </a:lnSpc>
            </a:pPr>
            <a:r>
              <a:rPr lang="en-US" sz="3000" smtClean="0"/>
              <a:t>t</a:t>
            </a:r>
            <a:r>
              <a:rPr lang="en-US" sz="3000" baseline="-25000" smtClean="0"/>
              <a:t>hesap</a:t>
            </a:r>
            <a:r>
              <a:rPr lang="en-US" sz="3000" smtClean="0"/>
              <a:t>=3.85 &gt;t</a:t>
            </a:r>
            <a:r>
              <a:rPr lang="en-US" sz="3000" baseline="-25000" smtClean="0"/>
              <a:t>tablo</a:t>
            </a:r>
            <a:r>
              <a:rPr lang="en-US" sz="3000" smtClean="0"/>
              <a:t>=2.00 olduğundan </a:t>
            </a:r>
          </a:p>
          <a:p>
            <a:pPr>
              <a:lnSpc>
                <a:spcPct val="90000"/>
              </a:lnSpc>
            </a:pPr>
            <a:r>
              <a:rPr lang="en-US" sz="3000" smtClean="0"/>
              <a:t>Ho hipotezi red edilir.</a:t>
            </a:r>
          </a:p>
          <a:p>
            <a:pPr>
              <a:lnSpc>
                <a:spcPct val="90000"/>
              </a:lnSpc>
            </a:pPr>
            <a:r>
              <a:rPr lang="en-US" sz="3000" smtClean="0">
                <a:solidFill>
                  <a:srgbClr val="FF0000"/>
                </a:solidFill>
              </a:rPr>
              <a:t>KARAR:</a:t>
            </a:r>
            <a:r>
              <a:rPr lang="en-US" sz="3000" smtClean="0"/>
              <a:t> kilo kazancı bakımından yemler arasındaki fark istatistiksel olarak anlamlı bulunmuştur.</a:t>
            </a:r>
          </a:p>
          <a:p>
            <a:pPr lvl="4">
              <a:lnSpc>
                <a:spcPct val="90000"/>
              </a:lnSpc>
            </a:pPr>
            <a:endParaRPr lang="en-US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ii- Varyanslar Homojen olmadığında</a:t>
            </a:r>
            <a:b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9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=n</a:t>
            </a:r>
            <a:r>
              <a:rPr lang="en-US" sz="39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(denek sayıları eşit)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Mastitis hastalığına yakalanan hasta hayvanlardan bir grubu A, diğeri ise B ilacı ile tedavi edilmiş, iyileşme saati ölçü olarak kullanılmıştır. İlaçların tedavi etkinlikleri farklı mıdır?</a:t>
            </a:r>
          </a:p>
          <a:p>
            <a:endParaRPr lang="en-US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70000" y="4116388"/>
          <a:ext cx="6261100" cy="2529840"/>
        </p:xfrm>
        <a:graphic>
          <a:graphicData uri="http://schemas.openxmlformats.org/drawingml/2006/table">
            <a:tbl>
              <a:tblPr/>
              <a:tblGrid>
                <a:gridCol w="2087563"/>
                <a:gridCol w="2087562"/>
                <a:gridCol w="2085975"/>
              </a:tblGrid>
              <a:tr h="2132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S</a:t>
                      </a:r>
                      <a:r>
                        <a:rPr kumimoji="0" lang="en-US" sz="3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A İlacı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8.46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2.89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50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B İlacı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7.62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4.97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</a:rPr>
                        <a:t>50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35100" y="312738"/>
            <a:ext cx="7394575" cy="110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r>
              <a:rPr lang="en-US" sz="2400"/>
              <a:t>Ho: X</a:t>
            </a:r>
            <a:r>
              <a:rPr lang="en-US" sz="2400" baseline="-25000"/>
              <a:t>A</a:t>
            </a:r>
            <a:r>
              <a:rPr lang="en-US" sz="2400"/>
              <a:t>=X</a:t>
            </a:r>
            <a:r>
              <a:rPr lang="en-US" sz="2400" baseline="-25000"/>
              <a:t>B</a:t>
            </a:r>
          </a:p>
          <a:p>
            <a:r>
              <a:rPr lang="en-US" sz="2400"/>
              <a:t>HA: X</a:t>
            </a:r>
            <a:r>
              <a:rPr lang="en-US" sz="2400" baseline="-25000"/>
              <a:t>A</a:t>
            </a:r>
            <a:r>
              <a:rPr lang="en-US" sz="2400"/>
              <a:t>≠X</a:t>
            </a:r>
            <a:r>
              <a:rPr lang="en-US" sz="2400" baseline="-25000"/>
              <a:t>B</a:t>
            </a:r>
          </a:p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</p:nvPr>
        </p:nvGraphicFramePr>
        <p:xfrm>
          <a:off x="1435100" y="1244600"/>
          <a:ext cx="2820988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850900" imgH="685800" progId="Equation.3">
                  <p:embed/>
                </p:oleObj>
              </mc:Choice>
              <mc:Fallback>
                <p:oleObj name="Equation" r:id="rId3" imgW="850900" imgH="685800" progId="Equation.3">
                  <p:embed/>
                  <p:pic>
                    <p:nvPicPr>
                      <p:cNvPr id="0" name="Content Placeholder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1244600"/>
                        <a:ext cx="2820988" cy="227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424363" y="1304925"/>
          <a:ext cx="4405312" cy="183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1498600" imgH="622300" progId="Equation.3">
                  <p:embed/>
                </p:oleObj>
              </mc:Choice>
              <mc:Fallback>
                <p:oleObj name="Equation" r:id="rId5" imgW="1498600" imgH="622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4363" y="1304925"/>
                        <a:ext cx="4405312" cy="183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4925" y="3517900"/>
            <a:ext cx="9826625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r>
              <a:rPr lang="en-US" sz="2800"/>
              <a:t>         Yanılma olasılığı α=0.05 seçilmiştir.</a:t>
            </a:r>
          </a:p>
          <a:p>
            <a:r>
              <a:rPr lang="en-US" sz="2800"/>
              <a:t>        Serbestlik derecesi: n-1      50-1=49</a:t>
            </a:r>
          </a:p>
          <a:p>
            <a:r>
              <a:rPr lang="en-US" sz="2800"/>
              <a:t>        α=0.05 düzeyinde ve 49 serbestlik derecesinde t tablo</a:t>
            </a:r>
          </a:p>
          <a:p>
            <a:r>
              <a:rPr lang="en-US" sz="2800"/>
              <a:t>         değeri 2.01</a:t>
            </a:r>
            <a:r>
              <a:rPr lang="en-US" altLang="en-US" sz="2800"/>
              <a:t>’</a:t>
            </a:r>
            <a:r>
              <a:rPr lang="en-US" sz="2800"/>
              <a:t>dir</a:t>
            </a:r>
          </a:p>
          <a:p>
            <a:r>
              <a:rPr lang="en-US" sz="2800"/>
              <a:t>         t</a:t>
            </a:r>
            <a:r>
              <a:rPr lang="en-US" sz="2800" baseline="-25000"/>
              <a:t>hesap</a:t>
            </a:r>
            <a:r>
              <a:rPr lang="en-US" sz="2800"/>
              <a:t>=2.12&gt;t</a:t>
            </a:r>
            <a:r>
              <a:rPr lang="en-US" sz="2800" baseline="-25000"/>
              <a:t>tablo</a:t>
            </a:r>
            <a:r>
              <a:rPr lang="en-US" sz="2800"/>
              <a:t> olduğundan Ho hipotezi red edilir</a:t>
            </a:r>
          </a:p>
          <a:p>
            <a:r>
              <a:rPr lang="en-US" sz="2800"/>
              <a:t>         </a:t>
            </a:r>
            <a:r>
              <a:rPr lang="en-US" sz="2800">
                <a:solidFill>
                  <a:srgbClr val="FF0000"/>
                </a:solidFill>
              </a:rPr>
              <a:t>KARAR:</a:t>
            </a:r>
            <a:r>
              <a:rPr lang="en-US" sz="2800"/>
              <a:t> Bilacının etkinliği A</a:t>
            </a:r>
            <a:r>
              <a:rPr lang="en-US" altLang="en-US" sz="2800"/>
              <a:t>’</a:t>
            </a:r>
            <a:r>
              <a:rPr lang="en-US" sz="2800"/>
              <a:t>ya göre daha kısa sürede</a:t>
            </a:r>
          </a:p>
          <a:p>
            <a:r>
              <a:rPr lang="en-US" sz="2800"/>
              <a:t>         göstermektedir.</a:t>
            </a:r>
          </a:p>
          <a:p>
            <a:r>
              <a:rPr lang="en-US" sz="2800"/>
              <a:t> 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Varyanslar Homojen Değil</a:t>
            </a:r>
            <a:b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 n</a:t>
            </a:r>
            <a:r>
              <a:rPr lang="en-US" sz="39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≠n</a:t>
            </a:r>
            <a:r>
              <a:rPr lang="en-US" sz="39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en-US" smtClean="0"/>
              <a:t>Zehirli bir madde farelere 2 ayrı dozda enjekte edilmiş ve ölüm süreleri saniye cinsinden ölçülmüştür. </a:t>
            </a:r>
          </a:p>
          <a:p>
            <a:pPr marL="80963" indent="0">
              <a:buFont typeface="Wingdings 2" pitchFamily="18" charset="2"/>
              <a:buNone/>
            </a:pPr>
            <a:endParaRPr lang="en-US" smtClean="0"/>
          </a:p>
          <a:p>
            <a:pPr marL="80963" indent="0">
              <a:buFont typeface="Wingdings 2" pitchFamily="18" charset="2"/>
              <a:buNone/>
            </a:pPr>
            <a:endParaRPr 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3357563"/>
          <a:ext cx="6096000" cy="30178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/>
                <a:gridCol w="2032000"/>
                <a:gridCol w="2032000"/>
              </a:tblGrid>
              <a:tr h="3017837">
                <a:tc>
                  <a:txBody>
                    <a:bodyPr/>
                    <a:lstStyle/>
                    <a:p>
                      <a:endParaRPr lang="en-US" sz="3200" dirty="0" smtClean="0"/>
                    </a:p>
                    <a:p>
                      <a:endParaRPr lang="en-US" sz="3200" dirty="0" smtClean="0"/>
                    </a:p>
                    <a:p>
                      <a:r>
                        <a:rPr lang="en-US" sz="3200" dirty="0" smtClean="0"/>
                        <a:t>X</a:t>
                      </a:r>
                    </a:p>
                    <a:p>
                      <a:r>
                        <a:rPr lang="en-US" sz="3200" dirty="0" smtClean="0"/>
                        <a:t>S</a:t>
                      </a:r>
                      <a:r>
                        <a:rPr lang="en-US" sz="3200" baseline="-25000" dirty="0" smtClean="0"/>
                        <a:t>2</a:t>
                      </a:r>
                    </a:p>
                    <a:p>
                      <a:r>
                        <a:rPr lang="en-US" sz="3200" dirty="0" smtClean="0"/>
                        <a:t>n</a:t>
                      </a:r>
                    </a:p>
                    <a:p>
                      <a:endParaRPr lang="en-US" sz="3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0.50 (mg)</a:t>
                      </a:r>
                    </a:p>
                    <a:p>
                      <a:endParaRPr lang="en-US" sz="3200" dirty="0" smtClean="0"/>
                    </a:p>
                    <a:p>
                      <a:r>
                        <a:rPr lang="en-US" sz="3200" dirty="0" smtClean="0"/>
                        <a:t>8.67</a:t>
                      </a:r>
                    </a:p>
                    <a:p>
                      <a:r>
                        <a:rPr lang="en-US" sz="3200" dirty="0" smtClean="0"/>
                        <a:t>3.06</a:t>
                      </a:r>
                    </a:p>
                    <a:p>
                      <a:r>
                        <a:rPr lang="en-US" sz="3200" dirty="0" smtClean="0"/>
                        <a:t>28</a:t>
                      </a:r>
                      <a:endParaRPr lang="en-US" sz="3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0.75 (mg)</a:t>
                      </a:r>
                    </a:p>
                    <a:p>
                      <a:endParaRPr lang="en-US" sz="3200" dirty="0" smtClean="0"/>
                    </a:p>
                    <a:p>
                      <a:r>
                        <a:rPr lang="en-US" sz="3200" dirty="0" smtClean="0"/>
                        <a:t>7.33</a:t>
                      </a:r>
                    </a:p>
                    <a:p>
                      <a:r>
                        <a:rPr lang="en-US" sz="3200" dirty="0" smtClean="0"/>
                        <a:t>1.00</a:t>
                      </a:r>
                    </a:p>
                    <a:p>
                      <a:r>
                        <a:rPr lang="en-US" sz="3200" dirty="0" smtClean="0"/>
                        <a:t>32</a:t>
                      </a:r>
                      <a:endParaRPr lang="en-US" sz="3200" dirty="0"/>
                    </a:p>
                  </a:txBody>
                  <a:tcPr marT="45725" marB="457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139</TotalTime>
  <Words>395</Words>
  <Application>Microsoft Office PowerPoint</Application>
  <PresentationFormat>Ekran Gösterisi (4:3)</PresentationFormat>
  <Paragraphs>97</Paragraphs>
  <Slides>11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3" baseType="lpstr">
      <vt:lpstr>Solstice</vt:lpstr>
      <vt:lpstr>Equation</vt:lpstr>
      <vt:lpstr>İki Ortalama Arasındaki Farkın Önemlilik Testi</vt:lpstr>
      <vt:lpstr>Doğru kullanım için gerekli koşullar</vt:lpstr>
      <vt:lpstr>PowerPoint Sunusu</vt:lpstr>
      <vt:lpstr>i-Varyanslar Homojen Olduğunda</vt:lpstr>
      <vt:lpstr>PowerPoint Sunusu</vt:lpstr>
      <vt:lpstr>Yanılma olasılığı α=0.05 seçilmiştir</vt:lpstr>
      <vt:lpstr>ii- Varyanslar Homojen olmadığında n1=n2 (denek sayıları eşit)</vt:lpstr>
      <vt:lpstr>PowerPoint Sunusu</vt:lpstr>
      <vt:lpstr>Varyanslar Homojen Değil ve n1≠n2</vt:lpstr>
      <vt:lpstr>Ho: X0.50=X0.75 HA: X0.50≠X0.75 </vt:lpstr>
      <vt:lpstr>Yanılma olasılığı α=0.05 seçilmiştir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İki Ortalama Arasındaki Farkın Önemlilik Testi</dc:title>
  <dc:creator>Berk AYVAZ</dc:creator>
  <cp:lastModifiedBy>Biyoistatistik</cp:lastModifiedBy>
  <cp:revision>21</cp:revision>
  <dcterms:created xsi:type="dcterms:W3CDTF">2012-03-31T14:01:07Z</dcterms:created>
  <dcterms:modified xsi:type="dcterms:W3CDTF">2012-04-03T13:42:13Z</dcterms:modified>
</cp:coreProperties>
</file>