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6" r:id="rId3"/>
    <p:sldId id="269" r:id="rId4"/>
    <p:sldId id="273" r:id="rId5"/>
    <p:sldId id="274" r:id="rId6"/>
    <p:sldId id="275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9" r:id="rId19"/>
    <p:sldId id="290" r:id="rId20"/>
    <p:sldId id="288" r:id="rId21"/>
    <p:sldId id="291" r:id="rId22"/>
    <p:sldId id="292" r:id="rId23"/>
    <p:sldId id="293" r:id="rId24"/>
    <p:sldId id="301" r:id="rId25"/>
    <p:sldId id="302" r:id="rId26"/>
    <p:sldId id="294" r:id="rId27"/>
    <p:sldId id="303" r:id="rId28"/>
    <p:sldId id="295" r:id="rId29"/>
    <p:sldId id="304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322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893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D27CAF-1945-4743-ACD3-935AE4AB52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A177C06-C43E-4698-BB07-D508941A68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6F4A0E9-39E1-4557-9602-53062728D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000F22-4855-4F07-BB78-74306A29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F65E00E-1E0A-4094-A5DA-4B60E66D4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91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098B35-C6F0-4098-9031-3796B2DE6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BF4FFA0-5029-43CD-B3E6-33933E8F7B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1FF2F4F-013A-4850-AF21-E048E15FF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7BBA11-909A-4A79-B715-0A4C779D3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16C312-EF07-4940-83F1-49D60A063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825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2428C6A-4CE1-43BC-9DD3-C788565DF3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B90099C-EFC5-4663-A442-ECF9D0BC84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32227C-C3DC-4306-95D7-BA29122FE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ED7E2F-228C-4222-AE9D-61519BDD9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177C7F-7566-4D72-93B3-5808C4908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914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2548809-F6E2-4027-A5A0-3A23EF50F9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99DAE3-F5F7-408A-B1E8-8F1BBB3D04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E9372A-9C59-485C-86F8-DC3D053DC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3CE27C-6E26-4369-B3AF-261BC104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A32C34D-E3DD-44D3-B253-57C09D426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Unvan 1"/>
          <p:cNvSpPr txBox="1">
            <a:spLocks/>
          </p:cNvSpPr>
          <p:nvPr userDrawn="1"/>
        </p:nvSpPr>
        <p:spPr>
          <a:xfrm rot="19943020">
            <a:off x="-665802" y="2740501"/>
            <a:ext cx="13523604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976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A97A004-AB62-4D85-B5B4-3947BCF4D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B3B7998-E2AD-47EE-A32D-4C0E1422F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F07DBF5-F436-47D9-A8B7-C9404CE3D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C827D4-C7E2-4680-BA16-1A80B9BC3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1A0482-D27F-4426-A30C-943F1F27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5076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81DF20-1B40-4CD9-B70A-8A41734B0E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FF6AD3E-2188-4A5B-89D9-B6B355C1A2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75CB3EB-28D0-434E-AE35-07F4E623A0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F6D677B-7689-479A-BDCA-9C6387253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9EF8655-8856-4526-9260-F6A3E5C82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7A0CD2-6B11-4CF9-833C-64C8CDD16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12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E2029B2-09E8-4A19-A950-9D64EEE87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C5DAF35-5836-49F1-BB17-518AA17E4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D7FD3A6A-D3D2-4C3B-A83F-A56373300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627C69F-98E5-4546-BDA7-1FFCD2EC6D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0254DBB-8ACF-4741-A96C-E279DCBFD5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6A1781A2-20D5-4345-B3CF-CBAE952F0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3D64AA7D-5C82-467C-A016-72844407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E4C5ED0-CA6A-4A3F-9BEF-FBEF57A6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162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28D985-CD40-4677-91E2-2AD4EA03E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55C5E29-CD81-4AA3-AF6A-4955A083E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1412106-21C2-4E92-82DD-573215037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F89F986-CE26-4D3F-A79F-0E5DC2AFB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16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8AA6D6E-C3B9-4BBE-88C9-C13FCA407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521592D-66DB-4B9C-90B5-377906F6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DE772B2-04B5-4C7E-838B-1BA70AB2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Unvan 1"/>
          <p:cNvSpPr txBox="1">
            <a:spLocks/>
          </p:cNvSpPr>
          <p:nvPr userDrawn="1"/>
        </p:nvSpPr>
        <p:spPr>
          <a:xfrm rot="19943020">
            <a:off x="-665802" y="2740501"/>
            <a:ext cx="13523604" cy="1376998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b">
            <a:normAutofit lnSpcReduction="10000"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8800" b="0" cap="none" spc="50" dirty="0" smtClean="0">
                <a:ln w="0"/>
                <a:solidFill>
                  <a:schemeClr val="bg2">
                    <a:alpha val="9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Öğr. Gör. Fuat ATASOY</a:t>
            </a:r>
            <a:endParaRPr lang="tr-TR" sz="8800" b="0" cap="none" spc="50" dirty="0">
              <a:ln w="0"/>
              <a:solidFill>
                <a:schemeClr val="bg2">
                  <a:alpha val="9000"/>
                </a:schemeClr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58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44CEA76-1FC4-4609-9ACE-7765C3556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09005A-DAED-4A00-8CCA-8CD1F840D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F620A9D-90B3-4A80-97E3-139901079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9AA0A5C-41A1-42DF-97FB-00D6E4723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5BD826C-F87C-47A7-BF41-15374762D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A4C8C6-B3A9-435C-9B18-E1F15AC65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108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4968B9F-7CF9-4449-9605-6E2129CF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CB77867-D1D7-4839-8F12-976DF82609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6AA4F8F-05FD-466A-A4E9-42A03E7D12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D2EE9EB-C304-4A2F-A4E1-ADAB81011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1E2005-CEA1-4435-9A32-53DB64A73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BE8D83F-1FE1-43BF-9A14-2ACAB0FC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52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D72942F-90B2-4A7C-AADE-AC24ED04F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D67962C-6F33-4532-A71B-2B787871C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029539F-8387-43D5-A115-6F41895B51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ADDD2-8138-4DFE-8AD3-CFB5D7F9502C}" type="datetimeFigureOut">
              <a:rPr lang="tr-TR" smtClean="0"/>
              <a:pPr/>
              <a:t>25.06.2019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E2911F9-2FEF-4A76-A874-8E02D26B6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3422299-943C-498D-B7E5-14FEE21250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96B03-D727-471B-894C-07BDBCCACFB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6103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A5A67AD-A4D5-4517-B3E3-106962BA5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788" y="4336761"/>
            <a:ext cx="11386848" cy="2027094"/>
          </a:xfrm>
        </p:spPr>
        <p:txBody>
          <a:bodyPr>
            <a:noAutofit/>
          </a:bodyPr>
          <a:lstStyle/>
          <a:p>
            <a:r>
              <a:rPr lang="tr-TR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Öğr.Gör</a:t>
            </a: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Fuat Atasoy</a:t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Hafta </a:t>
            </a:r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:13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A4EF4B3B-C99B-4B15-A34C-B1B6A31811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99478" y="641999"/>
            <a:ext cx="81248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7216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2775" y="2028825"/>
            <a:ext cx="5886450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111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2325" y="2414587"/>
            <a:ext cx="5467350" cy="2028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088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3775" y="2281237"/>
            <a:ext cx="5124450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1521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650" y="2443162"/>
            <a:ext cx="483870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488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2337" y="2347912"/>
            <a:ext cx="5267325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767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9487" y="1909762"/>
            <a:ext cx="5153025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59008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48640" y="8424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MS Mincho"/>
              </a:rPr>
              <a:t>SAYFA 84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6187" y="2609850"/>
            <a:ext cx="4619625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0699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862" y="2424112"/>
            <a:ext cx="52482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4803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3300" y="2566987"/>
            <a:ext cx="5105400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113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0462" y="2476500"/>
            <a:ext cx="479107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351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0" y="2162175"/>
            <a:ext cx="5524500" cy="253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9635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9962" y="2224087"/>
            <a:ext cx="5172075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5565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7112" y="2271712"/>
            <a:ext cx="5057775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34126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48640" y="8424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MS Mincho"/>
              </a:rPr>
              <a:t>SAYFA 103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0" y="2219325"/>
            <a:ext cx="495300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2438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/>
          <a:srcRect b="71257"/>
          <a:stretch/>
        </p:blipFill>
        <p:spPr>
          <a:xfrm>
            <a:off x="3273334" y="2416219"/>
            <a:ext cx="5715000" cy="1798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7648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/>
          <a:srcRect t="27630" b="37580"/>
          <a:stretch/>
        </p:blipFill>
        <p:spPr>
          <a:xfrm>
            <a:off x="3238500" y="2029097"/>
            <a:ext cx="5715000" cy="217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1255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/>
          <a:srcRect t="61724"/>
          <a:stretch/>
        </p:blipFill>
        <p:spPr>
          <a:xfrm>
            <a:off x="2985952" y="1828800"/>
            <a:ext cx="5715000" cy="23952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093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/>
          <a:srcRect b="48968"/>
          <a:stretch/>
        </p:blipFill>
        <p:spPr>
          <a:xfrm>
            <a:off x="3404916" y="1933304"/>
            <a:ext cx="5591175" cy="2516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9287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2"/>
          <a:srcRect t="51032"/>
          <a:stretch/>
        </p:blipFill>
        <p:spPr>
          <a:xfrm>
            <a:off x="3021738" y="1898469"/>
            <a:ext cx="5591175" cy="2414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0693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48640" y="8424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MS Mincho"/>
              </a:rPr>
              <a:t>SAYFA 142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2"/>
          <a:srcRect b="67828"/>
          <a:stretch/>
        </p:blipFill>
        <p:spPr>
          <a:xfrm>
            <a:off x="3516766" y="2427106"/>
            <a:ext cx="4810125" cy="1866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7244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2"/>
          <a:srcRect t="32773" b="33448"/>
          <a:stretch/>
        </p:blipFill>
        <p:spPr>
          <a:xfrm>
            <a:off x="3899943" y="2551611"/>
            <a:ext cx="4810125" cy="1959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276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3775" y="2271712"/>
            <a:ext cx="512445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50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5662" y="2028825"/>
            <a:ext cx="540067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396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912" y="2343150"/>
            <a:ext cx="521017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812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1862" y="2405062"/>
            <a:ext cx="5248275" cy="204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380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422" y="2234292"/>
            <a:ext cx="5010150" cy="2476500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548640" y="8424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smtClean="0">
                <a:solidFill>
                  <a:srgbClr val="5F5F5F"/>
                </a:solidFill>
                <a:latin typeface="Arial" panose="020B0604020202020204" pitchFamily="34" charset="0"/>
                <a:ea typeface="MS Mincho"/>
              </a:rPr>
              <a:t>SAYFA 57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4948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4237" y="2428875"/>
            <a:ext cx="5343525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344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2476500"/>
            <a:ext cx="54102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299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12</Words>
  <Application>Microsoft Office PowerPoint</Application>
  <PresentationFormat>Geniş ekran</PresentationFormat>
  <Paragraphs>5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MS Mincho</vt:lpstr>
      <vt:lpstr>Times New Roman</vt:lpstr>
      <vt:lpstr>Office Teması</vt:lpstr>
      <vt:lpstr>Öğr.Gör. Fuat Atasoy  Hafta :13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Öğr.Gör. Fuat Atasoy  Hafta : 2</dc:title>
  <dc:creator>Fuat Atasoy</dc:creator>
  <cp:lastModifiedBy>Fuat Atasoy</cp:lastModifiedBy>
  <cp:revision>33</cp:revision>
  <dcterms:created xsi:type="dcterms:W3CDTF">2019-02-25T15:15:52Z</dcterms:created>
  <dcterms:modified xsi:type="dcterms:W3CDTF">2019-06-25T11:26:02Z</dcterms:modified>
</cp:coreProperties>
</file>