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69" r:id="rId4"/>
    <p:sldId id="273" r:id="rId5"/>
    <p:sldId id="274" r:id="rId6"/>
    <p:sldId id="275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9" r:id="rId19"/>
    <p:sldId id="290" r:id="rId20"/>
    <p:sldId id="288" r:id="rId21"/>
    <p:sldId id="291" r:id="rId22"/>
    <p:sldId id="292" r:id="rId23"/>
    <p:sldId id="293" r:id="rId24"/>
    <p:sldId id="301" r:id="rId25"/>
    <p:sldId id="302" r:id="rId26"/>
    <p:sldId id="294" r:id="rId27"/>
    <p:sldId id="303" r:id="rId28"/>
    <p:sldId id="295" r:id="rId29"/>
    <p:sldId id="304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22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89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27CAF-1945-4743-ACD3-935AE4AB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177C06-C43E-4698-BB07-D508941A6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4A0E9-39E1-4557-9602-530627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00F22-4855-4F07-BB78-74306A29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65E00E-1E0A-4094-A5DA-4B60E66D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098B35-C6F0-4098-9031-3796B2DE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F4FFA0-5029-43CD-B3E6-33933E8F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2F4F-013A-4850-AF21-E048E15F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7BBA11-909A-4A79-B715-0A4C779D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6C312-EF07-4940-83F1-49D60A06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2428C6A-4CE1-43BC-9DD3-C788565DF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90099C-EFC5-4663-A442-ECF9D0BC8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32227C-C3DC-4306-95D7-BA29122F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ED7E2F-228C-4222-AE9D-61519BDD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77C7F-7566-4D72-93B3-5808C490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1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548809-F6E2-4027-A5A0-3A23EF50F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9DAE3-F5F7-408A-B1E8-8F1BBB3D0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9372A-9C59-485C-86F8-DC3D053D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CE27C-6E26-4369-B3AF-261BC104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2C34D-E3DD-44D3-B253-57C09D4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7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97A004-AB62-4D85-B5B4-3947BCF4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3B7998-E2AD-47EE-A32D-4C0E1422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07DBF5-F436-47D9-A8B7-C9404CE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C827D4-C7E2-4680-BA16-1A80B9BC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1A0482-D27F-4426-A30C-943F1F27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DF20-1B40-4CD9-B70A-8A41734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6AD3E-2188-4A5B-89D9-B6B355C1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5CB3EB-28D0-434E-AE35-07F4E623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6D677B-7689-479A-BDCA-9C638725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EF8655-8856-4526-9260-F6A3E5C8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A0CD2-6B11-4CF9-833C-64C8CDD1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2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2029B2-09E8-4A19-A950-9D64EEE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AF35-5836-49F1-BB17-518AA17E4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D3A6A-D3D2-4C3B-A83F-A56373300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27C69F-98E5-4546-BDA7-1FFCD2EC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254DBB-8ACF-4741-A96C-E279DCBFD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1781A2-20D5-4345-B3CF-CBAE952F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64AA7D-5C82-467C-A016-72844407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4C5ED0-CA6A-4A3F-9BEF-FBEF57A6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6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8D985-CD40-4677-91E2-2AD4EA0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5C5E29-CD81-4AA3-AF6A-4955A083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412106-21C2-4E92-82DD-57321503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9F986-CE26-4D3F-A79F-0E5DC2AF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16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A6D6E-C3B9-4BBE-88C9-C13FCA40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21592D-66DB-4B9C-90B5-377906F6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772B2-04B5-4C7E-838B-1BA70AB2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8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CEA76-1FC4-4609-9ACE-7765C355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9005A-DAED-4A00-8CCA-8CD1F840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620A9D-90B3-4A80-97E3-139901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A0A5C-41A1-42DF-97FB-00D6E472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D826C-F87C-47A7-BF41-15374762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A4C8C6-B3A9-435C-9B18-E1F15AC6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68B9F-7CF9-4449-9605-6E2129CF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CB77867-D1D7-4839-8F12-976DF8260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AA4F8F-05FD-466A-A4E9-42A03E7D1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2EE9EB-C304-4A2F-A4E1-ADAB8101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1E2005-CEA1-4435-9A32-53DB64A7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E8D83F-1FE1-43BF-9A14-2ACAB0FC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72942F-90B2-4A7C-AADE-AC24ED04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7962C-6F33-4532-A71B-2B787871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29539F-8387-43D5-A115-6F41895B5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911F9-2FEF-4A76-A874-8E02D26B6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422299-943C-498D-B7E5-14FEE212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5A67AD-A4D5-4517-B3E3-106962BA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4336761"/>
            <a:ext cx="11386848" cy="2027094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Öğr.Gör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Fuat Atasoy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:13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EF4B3B-C99B-4B15-A34C-B1B6A318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478" y="641999"/>
            <a:ext cx="8124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21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2775" y="2028825"/>
            <a:ext cx="588645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11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325" y="2414587"/>
            <a:ext cx="546735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088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775" y="2281237"/>
            <a:ext cx="5124450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152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650" y="2443162"/>
            <a:ext cx="483870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88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337" y="2347912"/>
            <a:ext cx="5267325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67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487" y="1909762"/>
            <a:ext cx="5153025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00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48640" y="8424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MS Mincho"/>
              </a:rPr>
              <a:t>SAYFA 84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7" y="2609850"/>
            <a:ext cx="461962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69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862" y="2424112"/>
            <a:ext cx="524827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80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300" y="2566987"/>
            <a:ext cx="510540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113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462" y="2476500"/>
            <a:ext cx="479107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51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0" y="2162175"/>
            <a:ext cx="552450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63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962" y="2224087"/>
            <a:ext cx="51720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556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112" y="2271712"/>
            <a:ext cx="50577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412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48640" y="8424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MS Mincho"/>
              </a:rPr>
              <a:t>SAYFA 103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0" y="2219325"/>
            <a:ext cx="495300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43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b="71257"/>
          <a:stretch/>
        </p:blipFill>
        <p:spPr>
          <a:xfrm>
            <a:off x="3273334" y="2416219"/>
            <a:ext cx="5715000" cy="179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764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27630" b="37580"/>
          <a:stretch/>
        </p:blipFill>
        <p:spPr>
          <a:xfrm>
            <a:off x="3238500" y="2029097"/>
            <a:ext cx="5715000" cy="217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1255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61724"/>
          <a:stretch/>
        </p:blipFill>
        <p:spPr>
          <a:xfrm>
            <a:off x="2985952" y="1828800"/>
            <a:ext cx="5715000" cy="239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933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b="48968"/>
          <a:stretch/>
        </p:blipFill>
        <p:spPr>
          <a:xfrm>
            <a:off x="3404916" y="1933304"/>
            <a:ext cx="5591175" cy="251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28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51032"/>
          <a:stretch/>
        </p:blipFill>
        <p:spPr>
          <a:xfrm>
            <a:off x="3021738" y="1898469"/>
            <a:ext cx="5591175" cy="241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69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48640" y="8424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MS Mincho"/>
              </a:rPr>
              <a:t>SAYFA 142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b="67828"/>
          <a:stretch/>
        </p:blipFill>
        <p:spPr>
          <a:xfrm>
            <a:off x="3516766" y="2427106"/>
            <a:ext cx="4810125" cy="186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724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t="32773" b="33448"/>
          <a:stretch/>
        </p:blipFill>
        <p:spPr>
          <a:xfrm>
            <a:off x="3899943" y="2551611"/>
            <a:ext cx="4810125" cy="195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76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775" y="2271712"/>
            <a:ext cx="51244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50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662" y="2028825"/>
            <a:ext cx="5400675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96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912" y="2343150"/>
            <a:ext cx="5210175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812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862" y="2405062"/>
            <a:ext cx="5248275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380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422" y="2234292"/>
            <a:ext cx="5010150" cy="24765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48640" y="8424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MS Mincho"/>
              </a:rPr>
              <a:t>SAYFA 57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4948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237" y="2428875"/>
            <a:ext cx="5343525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44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900" y="2476500"/>
            <a:ext cx="54102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99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12</Words>
  <Application>Microsoft Office PowerPoint</Application>
  <PresentationFormat>Geniş ekran</PresentationFormat>
  <Paragraphs>5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MS Mincho</vt:lpstr>
      <vt:lpstr>Times New Roman</vt:lpstr>
      <vt:lpstr>Office Teması</vt:lpstr>
      <vt:lpstr>Öğr.Gör. Fuat Atasoy  Hafta :13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Öğr.Gör. Fuat Atasoy  Hafta : 2</dc:title>
  <dc:creator>Fuat Atasoy</dc:creator>
  <cp:lastModifiedBy>Fuat Atasoy</cp:lastModifiedBy>
  <cp:revision>33</cp:revision>
  <dcterms:created xsi:type="dcterms:W3CDTF">2019-02-25T15:15:52Z</dcterms:created>
  <dcterms:modified xsi:type="dcterms:W3CDTF">2019-06-25T11:26:02Z</dcterms:modified>
</cp:coreProperties>
</file>