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69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0" r:id="rId20"/>
    <p:sldId id="288" r:id="rId21"/>
    <p:sldId id="291" r:id="rId22"/>
    <p:sldId id="292" r:id="rId23"/>
    <p:sldId id="293" r:id="rId24"/>
    <p:sldId id="301" r:id="rId25"/>
    <p:sldId id="302" r:id="rId26"/>
    <p:sldId id="294" r:id="rId27"/>
    <p:sldId id="303" r:id="rId28"/>
    <p:sldId id="295" r:id="rId29"/>
    <p:sldId id="30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89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D27CAF-1945-4743-ACD3-935AE4AB5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177C06-C43E-4698-BB07-D508941A6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F4A0E9-39E1-4557-9602-53062728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000F22-4855-4F07-BB78-74306A2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5E00E-1E0A-4094-A5DA-4B60E66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98B35-C6F0-4098-9031-3796B2DE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F4FFA0-5029-43CD-B3E6-33933E8F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2F4F-013A-4850-AF21-E048E15F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7BBA11-909A-4A79-B715-0A4C779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16C312-EF07-4940-83F1-49D60A0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2428C6A-4CE1-43BC-9DD3-C788565DF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0099C-EFC5-4663-A442-ECF9D0BC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32227C-C3DC-4306-95D7-BA29122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D7E2F-228C-4222-AE9D-61519BDD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77C7F-7566-4D72-93B3-5808C490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548809-F6E2-4027-A5A0-3A23EF5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99DAE3-F5F7-408A-B1E8-8F1BBB3D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9372A-9C59-485C-86F8-DC3D053D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3CE27C-6E26-4369-B3AF-261BC104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32C34D-E3DD-44D3-B253-57C09D4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7A004-AB62-4D85-B5B4-3947BCF4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B7998-E2AD-47EE-A32D-4C0E1422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7DBF5-F436-47D9-A8B7-C9404CE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827D4-C7E2-4680-BA16-1A80B9BC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A0482-D27F-4426-A30C-943F1F27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1DF20-1B40-4CD9-B70A-8A41734B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6AD3E-2188-4A5B-89D9-B6B355C1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5CB3EB-28D0-434E-AE35-07F4E623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F6D677B-7689-479A-BDCA-9C638725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F8655-8856-4526-9260-F6A3E5C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7A0CD2-6B11-4CF9-833C-64C8CDD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029B2-09E8-4A19-A950-9D64EEE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5DAF35-5836-49F1-BB17-518AA17E4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FD3A6A-D3D2-4C3B-A83F-A56373300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27C69F-98E5-4546-BDA7-1FFCD2EC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254DBB-8ACF-4741-A96C-E279DCBF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A1781A2-20D5-4345-B3CF-CBAE952F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64AA7D-5C82-467C-A016-7284440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4C5ED0-CA6A-4A3F-9BEF-FBEF57A6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8D985-CD40-4677-91E2-2AD4EA0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5C5E29-CD81-4AA3-AF6A-4955A08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412106-21C2-4E92-82DD-57321503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9F986-CE26-4D3F-A79F-0E5DC2AF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1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AA6D6E-C3B9-4BBE-88C9-C13FCA40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21592D-66DB-4B9C-90B5-377906F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772B2-04B5-4C7E-838B-1BA70AB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CEA76-1FC4-4609-9ACE-7765C35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9005A-DAED-4A00-8CCA-8CD1F840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620A9D-90B3-4A80-97E3-139901079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AA0A5C-41A1-42DF-97FB-00D6E472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D826C-F87C-47A7-BF41-1537476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A4C8C6-B3A9-435C-9B18-E1F15AC6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68B9F-7CF9-4449-9605-6E2129CF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B77867-D1D7-4839-8F12-976DF8260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A4F8F-05FD-466A-A4E9-42A03E7D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2EE9EB-C304-4A2F-A4E1-ADAB8101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E2005-CEA1-4435-9A32-53DB64A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E8D83F-1FE1-43BF-9A14-2ACAB0F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72942F-90B2-4A7C-AADE-AC24ED04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67962C-6F33-4532-A71B-2B787871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29539F-8387-43D5-A115-6F41895B5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DD2-8138-4DFE-8AD3-CFB5D7F9502C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2911F9-2FEF-4A76-A874-8E02D26B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22299-943C-498D-B7E5-14FEE212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A67AD-A4D5-4517-B3E3-106962BA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8" y="4336761"/>
            <a:ext cx="11386848" cy="2027094"/>
          </a:xfrm>
        </p:spPr>
        <p:txBody>
          <a:bodyPr>
            <a:no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Öğr.Gör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Fuat Atasoy</a:t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:13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4EF4B3B-C99B-4B15-A34C-B1B6A3181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78" y="641999"/>
            <a:ext cx="8124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2028825"/>
            <a:ext cx="58864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1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2414587"/>
            <a:ext cx="54673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8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2281237"/>
            <a:ext cx="512445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5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2443162"/>
            <a:ext cx="48387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8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37" y="2347912"/>
            <a:ext cx="52673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6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1909762"/>
            <a:ext cx="51530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00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8640" y="8424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MS Mincho"/>
              </a:rPr>
              <a:t>SAYFA 84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7" y="2609850"/>
            <a:ext cx="46196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6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2424112"/>
            <a:ext cx="52482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8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566987"/>
            <a:ext cx="51054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3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462" y="2476500"/>
            <a:ext cx="47910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5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62175"/>
            <a:ext cx="55245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63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2224087"/>
            <a:ext cx="51720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56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2271712"/>
            <a:ext cx="50577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12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8640" y="8424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MS Mincho"/>
              </a:rPr>
              <a:t>SAYFA 103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2219325"/>
            <a:ext cx="4953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43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71257"/>
          <a:stretch/>
        </p:blipFill>
        <p:spPr>
          <a:xfrm>
            <a:off x="3273334" y="2416219"/>
            <a:ext cx="5715000" cy="179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64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27630" b="37580"/>
          <a:stretch/>
        </p:blipFill>
        <p:spPr>
          <a:xfrm>
            <a:off x="3238500" y="2029097"/>
            <a:ext cx="571500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25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61724"/>
          <a:stretch/>
        </p:blipFill>
        <p:spPr>
          <a:xfrm>
            <a:off x="2985952" y="1828800"/>
            <a:ext cx="5715000" cy="239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93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48968"/>
          <a:stretch/>
        </p:blipFill>
        <p:spPr>
          <a:xfrm>
            <a:off x="3404916" y="1933304"/>
            <a:ext cx="5591175" cy="251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28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t="51032"/>
          <a:stretch/>
        </p:blipFill>
        <p:spPr>
          <a:xfrm>
            <a:off x="3021738" y="1898469"/>
            <a:ext cx="5591175" cy="24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9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8640" y="8424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MS Mincho"/>
              </a:rPr>
              <a:t>SAYFA 142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/>
          <a:srcRect b="67828"/>
          <a:stretch/>
        </p:blipFill>
        <p:spPr>
          <a:xfrm>
            <a:off x="3516766" y="2427106"/>
            <a:ext cx="4810125" cy="186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24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/>
          <a:srcRect t="32773" b="33448"/>
          <a:stretch/>
        </p:blipFill>
        <p:spPr>
          <a:xfrm>
            <a:off x="3899943" y="2551611"/>
            <a:ext cx="4810125" cy="19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7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2271712"/>
            <a:ext cx="51244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2028825"/>
            <a:ext cx="54006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9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912" y="2343150"/>
            <a:ext cx="52101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1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2405062"/>
            <a:ext cx="52482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8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422" y="2234292"/>
            <a:ext cx="5010150" cy="247650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48640" y="84244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MS Mincho"/>
              </a:rPr>
              <a:t>SAYFA 57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494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237" y="2428875"/>
            <a:ext cx="53435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4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476500"/>
            <a:ext cx="5410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9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</Words>
  <Application>Microsoft Office PowerPoint</Application>
  <PresentationFormat>Geniş ekran</PresentationFormat>
  <Paragraphs>5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MS Mincho</vt:lpstr>
      <vt:lpstr>Times New Roman</vt:lpstr>
      <vt:lpstr>Office Teması</vt:lpstr>
      <vt:lpstr>Öğr.Gör. Fuat Atasoy  Hafta :13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Öğr.Gör. Fuat Atasoy  Hafta : 2</dc:title>
  <dc:creator>Fuat Atasoy</dc:creator>
  <cp:lastModifiedBy>Fuat Atasoy</cp:lastModifiedBy>
  <cp:revision>33</cp:revision>
  <dcterms:created xsi:type="dcterms:W3CDTF">2019-02-25T15:15:52Z</dcterms:created>
  <dcterms:modified xsi:type="dcterms:W3CDTF">2019-06-25T11:26:02Z</dcterms:modified>
</cp:coreProperties>
</file>