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7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48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39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43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91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53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3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67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62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58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02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16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B42BD-A58D-492F-B4DA-D08F1448127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C3C51-59B3-4E57-84C7-29B2718D7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49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Post modern yaklaşım, </a:t>
            </a:r>
            <a:r>
              <a:rPr lang="tr-TR" dirty="0" err="1" smtClean="0"/>
              <a:t>modernizmin</a:t>
            </a:r>
            <a:r>
              <a:rPr lang="tr-TR" dirty="0"/>
              <a:t> </a:t>
            </a:r>
            <a:r>
              <a:rPr lang="tr-TR" i="1" dirty="0"/>
              <a:t>sonrası</a:t>
            </a:r>
            <a:r>
              <a:rPr lang="tr-TR" dirty="0"/>
              <a:t> ve </a:t>
            </a:r>
            <a:r>
              <a:rPr lang="tr-TR" i="1" dirty="0"/>
              <a:t>ötesi</a:t>
            </a:r>
            <a:r>
              <a:rPr lang="tr-TR" dirty="0"/>
              <a:t> </a:t>
            </a:r>
            <a:r>
              <a:rPr lang="tr-TR" dirty="0" smtClean="0"/>
              <a:t>anlamındadır.</a:t>
            </a: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1950’lerle birlikte özellikle güzel sanatlar ve mimaride başlayan bir akımdır.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1960’ların sonu ve 1970’lerde ise felsefe ve sosyal bilimlerde ortaya çıkmış ve 1980’lere gelindiğinde en etkili yaklaşımlardan biri olmuştur.</a:t>
            </a:r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364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/>
              <a:t>Modern düşünceye ve kültüre ait temel kavram ve perspektiflerin </a:t>
            </a:r>
            <a:r>
              <a:rPr lang="tr-TR" dirty="0" err="1"/>
              <a:t>sorunsallaştırılmasıyla</a:t>
            </a:r>
            <a:r>
              <a:rPr lang="tr-TR" dirty="0"/>
              <a:t> ve bunların </a:t>
            </a:r>
            <a:r>
              <a:rPr lang="tr-TR" dirty="0" smtClean="0"/>
              <a:t>çoğunlukla reddiyle </a:t>
            </a:r>
            <a:r>
              <a:rPr lang="tr-TR" dirty="0"/>
              <a:t>oluşmuştur. 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err="1"/>
              <a:t>Postmodernimden</a:t>
            </a:r>
            <a:r>
              <a:rPr lang="tr-TR" dirty="0"/>
              <a:t> önce </a:t>
            </a:r>
            <a:r>
              <a:rPr lang="tr-TR" dirty="0" err="1"/>
              <a:t>modernite</a:t>
            </a:r>
            <a:r>
              <a:rPr lang="tr-TR" dirty="0"/>
              <a:t> oldukça etkili yönlerden eleştirilmiş; sınırları ve nasıl aşılabileceği tartışılmıştır (</a:t>
            </a:r>
            <a:r>
              <a:rPr lang="tr-TR" dirty="0" err="1"/>
              <a:t>Marx</a:t>
            </a:r>
            <a:r>
              <a:rPr lang="tr-TR" dirty="0"/>
              <a:t>, Nietzsche, Freud)</a:t>
            </a:r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4570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6253" y="616017"/>
            <a:ext cx="12095747" cy="6516303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err="1" smtClean="0"/>
              <a:t>Postmodernizmin</a:t>
            </a:r>
            <a:r>
              <a:rPr lang="tr-TR" dirty="0" smtClean="0"/>
              <a:t> farkı ise, büyük anlatıların bittiğine dönük bir iddiayı öne çıkarmasıdır.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Gerçekliğin göreliliği ve anarşist bilgi kuramı savıyla öne çıkarlar. Bilimi akılcılıktan kurtarmak hedefindedirler. Bilgi hiyerarşisinde ise bilimi alaşağı etme hedefi önemlidir.</a:t>
            </a:r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b="1" dirty="0" smtClean="0"/>
              <a:t>Akla Veda – Yönteme Hayır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Gerçekliğin söylemlerden oluştuğunu ve her türlü gerçekliğin bir </a:t>
            </a:r>
            <a:r>
              <a:rPr lang="tr-TR" dirty="0" err="1" smtClean="0"/>
              <a:t>söylemsel</a:t>
            </a:r>
            <a:r>
              <a:rPr lang="tr-TR" dirty="0" smtClean="0"/>
              <a:t> inşa olduğunu savunur.</a:t>
            </a:r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9569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6253" y="616017"/>
            <a:ext cx="11877574" cy="6516303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Büyük anlatılara karşı çıkış.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Ortaklıklara ve </a:t>
            </a:r>
            <a:r>
              <a:rPr lang="tr-TR" dirty="0" err="1" smtClean="0"/>
              <a:t>genellenebilirliklere</a:t>
            </a:r>
            <a:r>
              <a:rPr lang="tr-TR" dirty="0" smtClean="0"/>
              <a:t> karşı</a:t>
            </a:r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Farklılıklara ve mikro alanlara, mikro özelliklere vurgu yapar.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Bilgi üretiminin tekilliğini önemser.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11432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6253" y="616017"/>
            <a:ext cx="11877574" cy="6516303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Belirlenimcilik, </a:t>
            </a:r>
            <a:r>
              <a:rPr lang="tr-TR" dirty="0" err="1" smtClean="0"/>
              <a:t>indirgemecilik</a:t>
            </a:r>
            <a:r>
              <a:rPr lang="tr-TR" dirty="0" smtClean="0"/>
              <a:t> ve </a:t>
            </a:r>
            <a:r>
              <a:rPr lang="tr-TR" dirty="0" err="1" smtClean="0"/>
              <a:t>özcülük</a:t>
            </a:r>
            <a:r>
              <a:rPr lang="tr-TR" dirty="0" smtClean="0"/>
              <a:t> eleştirisi.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Söylemin açıklığı, anlamın </a:t>
            </a:r>
            <a:r>
              <a:rPr lang="tr-TR" dirty="0" err="1" smtClean="0"/>
              <a:t>sabitlenemezliği</a:t>
            </a:r>
            <a:r>
              <a:rPr lang="tr-TR" dirty="0"/>
              <a:t> </a:t>
            </a:r>
            <a:r>
              <a:rPr lang="tr-TR" dirty="0" smtClean="0"/>
              <a:t>ve mutlak olumsallık gibi niteliklerin bilginin temel özelliği olarak öne çıkması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Bu anlamda bilimin temel özelliklerine karşı çıkarlar.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Topluma ilişkin bilimsel yasa geliştirilemez. Totaliterlikle yakınsama eleştirisi.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18294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171</Words>
  <Application>Microsoft Office PowerPoint</Application>
  <PresentationFormat>Geniş ekran</PresentationFormat>
  <Paragraphs>54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Post Modernizm</vt:lpstr>
      <vt:lpstr>Post Modernizm</vt:lpstr>
      <vt:lpstr>Post Modernizm</vt:lpstr>
      <vt:lpstr>Post Modernizm</vt:lpstr>
      <vt:lpstr>Post Modernizm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Modernizm</dc:title>
  <dc:creator>Asus</dc:creator>
  <cp:lastModifiedBy>Asus</cp:lastModifiedBy>
  <cp:revision>2</cp:revision>
  <dcterms:created xsi:type="dcterms:W3CDTF">2020-02-01T00:04:47Z</dcterms:created>
  <dcterms:modified xsi:type="dcterms:W3CDTF">2020-02-01T00:14:03Z</dcterms:modified>
</cp:coreProperties>
</file>