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92" r:id="rId4"/>
    <p:sldId id="1083" r:id="rId5"/>
    <p:sldId id="1084" r:id="rId6"/>
    <p:sldId id="1093" r:id="rId7"/>
    <p:sldId id="1094" r:id="rId8"/>
    <p:sldId id="1095" r:id="rId9"/>
    <p:sldId id="1096" r:id="rId10"/>
    <p:sldId id="1097" r:id="rId11"/>
    <p:sldId id="1091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37" d="100"/>
          <a:sy n="37" d="100"/>
        </p:scale>
        <p:origin x="384" y="4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9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513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2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206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Ölçme </a:t>
            </a: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Bilgisi </a:t>
            </a: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Türkay</a:t>
            </a: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TÜDEŞ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50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866572" y="2492990"/>
            <a:ext cx="7473756" cy="22344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/>
              <a:t>1. Hafta</a:t>
            </a: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/>
              <a:t>Koordinat </a:t>
            </a:r>
            <a:r>
              <a:rPr lang="tr-TR" sz="2400" b="1" dirty="0"/>
              <a:t>sistemleri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400" b="1" dirty="0">
              <a:solidFill>
                <a:schemeClr val="tx2"/>
              </a:solidFill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Koordinat Sistemleri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1294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dirty="0"/>
              <a:t>Noktaların bir düzlem içinde birbirlerine göre konumlarını belirlemek için, birbirini dik açı altında kesen iki doğru kullanılır. Buna dik koordinat sistemi denir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9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Koordinat Sistemleri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/>
              <a:t>Kadastro’da</a:t>
            </a:r>
            <a:r>
              <a:rPr lang="tr-TR" b="1" dirty="0"/>
              <a:t> Üretilen Haritalarda Kullanılan Koordinat Sistemleri</a:t>
            </a:r>
          </a:p>
          <a:p>
            <a:r>
              <a:rPr lang="tr-TR" dirty="0"/>
              <a:t>Türkiye’de üretilen haritaları  bağlı olduğu koordinat sistemlerine göre </a:t>
            </a:r>
          </a:p>
          <a:p>
            <a:r>
              <a:rPr lang="tr-TR" dirty="0"/>
              <a:t>1) </a:t>
            </a:r>
            <a:r>
              <a:rPr lang="tr-TR" dirty="0" err="1"/>
              <a:t>Koordinatsız</a:t>
            </a:r>
            <a:r>
              <a:rPr lang="tr-TR" dirty="0"/>
              <a:t> ve grafik</a:t>
            </a:r>
          </a:p>
          <a:p>
            <a:r>
              <a:rPr lang="tr-TR" dirty="0"/>
              <a:t>2) Lokal ve grafik</a:t>
            </a:r>
          </a:p>
          <a:p>
            <a:r>
              <a:rPr lang="tr-TR" dirty="0"/>
              <a:t>3) ED 50 ve grafik </a:t>
            </a:r>
          </a:p>
          <a:p>
            <a:r>
              <a:rPr lang="tr-TR" dirty="0"/>
              <a:t>4) ITRF ve sayısal </a:t>
            </a:r>
          </a:p>
          <a:p>
            <a:r>
              <a:rPr lang="tr-TR" dirty="0"/>
              <a:t>diye gruplamak mümkündür. Bu sistemler hakkında kısaca bilgi vermek gerekirse;</a:t>
            </a:r>
          </a:p>
        </p:txBody>
      </p:sp>
    </p:spTree>
    <p:extLst>
      <p:ext uri="{BB962C8B-B14F-4D97-AF65-F5344CB8AC3E}">
        <p14:creationId xmlns:p14="http://schemas.microsoft.com/office/powerpoint/2010/main" val="56231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Koordinat Sistemleri</a:t>
            </a:r>
            <a:endParaRPr lang="tr-TR" sz="2400" b="1" dirty="0">
              <a:solidFill>
                <a:srgbClr val="002060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012" y="2190750"/>
            <a:ext cx="4371975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86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Koordinat Sistemleri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952107" y="1885361"/>
            <a:ext cx="717379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/>
              <a:t>Koordinat eksenleri olarak kuzeye giden yön X ekseni, doğu-batı yönündeki eksen ise Y eksenidir. Eksenler birbirine diktir. Eksenlerin </a:t>
            </a:r>
            <a:r>
              <a:rPr lang="tr-TR" dirty="0" err="1"/>
              <a:t>kesiĢme</a:t>
            </a:r>
            <a:r>
              <a:rPr lang="tr-TR" dirty="0"/>
              <a:t> noktasına </a:t>
            </a:r>
            <a:r>
              <a:rPr lang="tr-TR" dirty="0" err="1"/>
              <a:t>orjin</a:t>
            </a:r>
            <a:r>
              <a:rPr lang="tr-TR" dirty="0"/>
              <a:t> (</a:t>
            </a:r>
            <a:r>
              <a:rPr lang="tr-TR" dirty="0" err="1"/>
              <a:t>baĢlangıç</a:t>
            </a:r>
            <a:r>
              <a:rPr lang="tr-TR" dirty="0"/>
              <a:t>) noktası adı verilir. Bu sistemde açı büyültme yönü saat ibresi yönüdür. Bir noktanın X eksenine olan uzaklığına Y koordinatı, Y eksenine olan uzaklığına da X koordinatı denir. </a:t>
            </a:r>
          </a:p>
        </p:txBody>
      </p:sp>
    </p:spTree>
    <p:extLst>
      <p:ext uri="{BB962C8B-B14F-4D97-AF65-F5344CB8AC3E}">
        <p14:creationId xmlns:p14="http://schemas.microsoft.com/office/powerpoint/2010/main" val="383874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Koordinat Sistemleri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952107" y="1885361"/>
            <a:ext cx="717379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/>
              <a:t>Kutupsal Koordinat Sistemi </a:t>
            </a:r>
            <a:endParaRPr lang="tr-TR" b="1" dirty="0" smtClean="0"/>
          </a:p>
          <a:p>
            <a:pPr algn="just"/>
            <a:endParaRPr lang="tr-TR" b="1" dirty="0" smtClean="0"/>
          </a:p>
          <a:p>
            <a:pPr algn="just"/>
            <a:r>
              <a:rPr lang="tr-TR" dirty="0" smtClean="0"/>
              <a:t>Kutupsal </a:t>
            </a:r>
            <a:r>
              <a:rPr lang="tr-TR" dirty="0"/>
              <a:t>koordinatlarda kutup denilen ve ölçüde genelde istasyon noktası olan (P) bir nokta ve bu noktadan geçen bir </a:t>
            </a:r>
            <a:r>
              <a:rPr lang="tr-TR" dirty="0" smtClean="0"/>
              <a:t>başlangıç </a:t>
            </a:r>
            <a:r>
              <a:rPr lang="tr-TR" dirty="0"/>
              <a:t>yönü vardır. Bu sistemde bir Pi noktasının yeri; bu noktayı kutup noktasına </a:t>
            </a:r>
            <a:r>
              <a:rPr lang="tr-TR" dirty="0" smtClean="0"/>
              <a:t>birleştiren </a:t>
            </a:r>
            <a:r>
              <a:rPr lang="tr-TR" dirty="0"/>
              <a:t>doğrunun </a:t>
            </a:r>
            <a:r>
              <a:rPr lang="tr-TR" dirty="0" smtClean="0"/>
              <a:t>başlangıç </a:t>
            </a:r>
            <a:r>
              <a:rPr lang="tr-TR" dirty="0"/>
              <a:t>yönü, </a:t>
            </a:r>
            <a:r>
              <a:rPr lang="tr-TR" dirty="0" smtClean="0"/>
              <a:t>yaptığı </a:t>
            </a:r>
            <a:r>
              <a:rPr lang="tr-TR" dirty="0"/>
              <a:t>açısı ve noktanın kutba olan uzaklığı (</a:t>
            </a:r>
            <a:r>
              <a:rPr lang="tr-TR" dirty="0" err="1"/>
              <a:t>ri</a:t>
            </a:r>
            <a:r>
              <a:rPr lang="tr-TR" dirty="0"/>
              <a:t>) cinsinden belli olur</a:t>
            </a:r>
            <a:r>
              <a:rPr lang="tr-TR" dirty="0" smtClean="0"/>
              <a:t>. </a:t>
            </a:r>
            <a:r>
              <a:rPr lang="tr-TR" dirty="0"/>
              <a:t>açısı genellikle kuzeyi gösteren </a:t>
            </a:r>
            <a:r>
              <a:rPr lang="tr-TR" dirty="0" smtClean="0"/>
              <a:t>başlangıç </a:t>
            </a:r>
            <a:r>
              <a:rPr lang="tr-TR" dirty="0"/>
              <a:t>yönünden itibaren saat ibresi yönünde okunur. </a:t>
            </a:r>
          </a:p>
        </p:txBody>
      </p:sp>
    </p:spTree>
    <p:extLst>
      <p:ext uri="{BB962C8B-B14F-4D97-AF65-F5344CB8AC3E}">
        <p14:creationId xmlns:p14="http://schemas.microsoft.com/office/powerpoint/2010/main" val="110249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Koordinat Sistemleri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952107" y="1885361"/>
            <a:ext cx="717379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/>
              <a:t>Kutupsal Koordinat Sistemi </a:t>
            </a:r>
            <a:endParaRPr lang="tr-TR" b="1" dirty="0" smtClean="0"/>
          </a:p>
          <a:p>
            <a:pPr algn="just"/>
            <a:endParaRPr lang="tr-TR" b="1" dirty="0" smtClean="0"/>
          </a:p>
          <a:p>
            <a:pPr algn="just"/>
            <a:r>
              <a:rPr lang="tr-TR" dirty="0" smtClean="0"/>
              <a:t>Kutupsal </a:t>
            </a:r>
            <a:r>
              <a:rPr lang="tr-TR" dirty="0"/>
              <a:t>koordinatlarda kutup denilen ve ölçüde genelde istasyon noktası olan (P) bir nokta ve bu noktadan geçen bir </a:t>
            </a:r>
            <a:r>
              <a:rPr lang="tr-TR" dirty="0" smtClean="0"/>
              <a:t>başlangıç </a:t>
            </a:r>
            <a:r>
              <a:rPr lang="tr-TR" dirty="0"/>
              <a:t>yönü vardır. Bu sistemde bir Pi noktasının yeri; bu noktayı kutup noktasına </a:t>
            </a:r>
            <a:r>
              <a:rPr lang="tr-TR" dirty="0" smtClean="0"/>
              <a:t>birleştiren </a:t>
            </a:r>
            <a:r>
              <a:rPr lang="tr-TR" dirty="0"/>
              <a:t>doğrunun </a:t>
            </a:r>
            <a:r>
              <a:rPr lang="tr-TR" dirty="0" smtClean="0"/>
              <a:t>başlangıç </a:t>
            </a:r>
            <a:r>
              <a:rPr lang="tr-TR" dirty="0"/>
              <a:t>yönü, </a:t>
            </a:r>
            <a:r>
              <a:rPr lang="tr-TR" dirty="0" smtClean="0"/>
              <a:t>yaptığı </a:t>
            </a:r>
            <a:r>
              <a:rPr lang="tr-TR" dirty="0"/>
              <a:t>açısı ve noktanın kutba olan uzaklığı (</a:t>
            </a:r>
            <a:r>
              <a:rPr lang="tr-TR" dirty="0" err="1"/>
              <a:t>ri</a:t>
            </a:r>
            <a:r>
              <a:rPr lang="tr-TR" dirty="0"/>
              <a:t>) cinsinden belli olur</a:t>
            </a:r>
            <a:r>
              <a:rPr lang="tr-TR" dirty="0" smtClean="0"/>
              <a:t>. </a:t>
            </a:r>
            <a:r>
              <a:rPr lang="tr-TR" dirty="0"/>
              <a:t>açısı genellikle kuzeyi gösteren </a:t>
            </a:r>
            <a:r>
              <a:rPr lang="tr-TR" dirty="0" smtClean="0"/>
              <a:t>başlangıç </a:t>
            </a:r>
            <a:r>
              <a:rPr lang="tr-TR" dirty="0"/>
              <a:t>yönünden itibaren saat ibresi yönünde okunur. </a:t>
            </a:r>
          </a:p>
        </p:txBody>
      </p:sp>
    </p:spTree>
    <p:extLst>
      <p:ext uri="{BB962C8B-B14F-4D97-AF65-F5344CB8AC3E}">
        <p14:creationId xmlns:p14="http://schemas.microsoft.com/office/powerpoint/2010/main" val="179404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73293" y="1113854"/>
            <a:ext cx="801245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</a:pPr>
            <a:r>
              <a:rPr lang="tr-TR" sz="1500" b="1" dirty="0"/>
              <a:t>Kaynaklar</a:t>
            </a:r>
            <a:endParaRPr lang="tr-TR" sz="1350" dirty="0"/>
          </a:p>
        </p:txBody>
      </p:sp>
      <p:sp>
        <p:nvSpPr>
          <p:cNvPr id="6" name="Dikdörtgen 5"/>
          <p:cNvSpPr/>
          <p:nvPr/>
        </p:nvSpPr>
        <p:spPr>
          <a:xfrm>
            <a:off x="782858" y="1465949"/>
            <a:ext cx="7557470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tr-TR" sz="1350" dirty="0" err="1" smtClean="0"/>
              <a:t>Tüdeş</a:t>
            </a:r>
            <a:r>
              <a:rPr lang="tr-TR" sz="1350" dirty="0" smtClean="0"/>
              <a:t>, T., 2018. İmar Planı Uygulamaları Kentsel Alan Düzenlemesi, Ankara. Üniversitesi.</a:t>
            </a:r>
          </a:p>
          <a:p>
            <a:pPr marL="214313" indent="-214313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tr-TR" sz="1350" dirty="0" smtClean="0"/>
              <a:t>Bayrak, T., 2011. Ölçme Bilgisi Ders Notları, Gümüşhane Üniversitesi.</a:t>
            </a:r>
          </a:p>
          <a:p>
            <a:pPr marL="214313" indent="-214313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tr-TR" sz="1350" dirty="0"/>
          </a:p>
        </p:txBody>
      </p:sp>
    </p:spTree>
    <p:extLst>
      <p:ext uri="{BB962C8B-B14F-4D97-AF65-F5344CB8AC3E}">
        <p14:creationId xmlns:p14="http://schemas.microsoft.com/office/powerpoint/2010/main" val="113712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12509</TotalTime>
  <Words>338</Words>
  <Application>Microsoft Office PowerPoint</Application>
  <PresentationFormat>Ekran Gösterisi (4:3)</PresentationFormat>
  <Paragraphs>33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Yeşim Aliefendioğlu</cp:lastModifiedBy>
  <cp:revision>821</cp:revision>
  <cp:lastPrinted>2016-10-24T07:53:35Z</cp:lastPrinted>
  <dcterms:created xsi:type="dcterms:W3CDTF">2016-09-18T09:35:24Z</dcterms:created>
  <dcterms:modified xsi:type="dcterms:W3CDTF">2020-03-06T13:13:49Z</dcterms:modified>
</cp:coreProperties>
</file>