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6499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180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012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02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434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937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8623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926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991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3673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116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D24A6-6FC8-4813-B571-1B1C747E5CF0}" type="datetimeFigureOut">
              <a:rPr lang="tr-TR" smtClean="0"/>
              <a:t>19.05.2019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853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55572"/>
          </a:xfrm>
        </p:spPr>
        <p:txBody>
          <a:bodyPr>
            <a:normAutofit/>
          </a:bodyPr>
          <a:lstStyle/>
          <a:p>
            <a:pPr algn="l"/>
            <a:r>
              <a:rPr lang="tr-TR" sz="4400" dirty="0" smtClean="0"/>
              <a:t>Para ve toplumsal ilişkiler 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676697"/>
            <a:ext cx="9144000" cy="3441469"/>
          </a:xfrm>
        </p:spPr>
        <p:txBody>
          <a:bodyPr>
            <a:normAutofit/>
          </a:bodyPr>
          <a:lstStyle/>
          <a:p>
            <a:pPr algn="l"/>
            <a:r>
              <a:rPr lang="tr-TR" sz="2800" dirty="0" smtClean="0"/>
              <a:t>Para, ‘kendinde şey’ değildir </a:t>
            </a:r>
          </a:p>
          <a:p>
            <a:pPr algn="l"/>
            <a:r>
              <a:rPr lang="tr-TR" sz="2800" dirty="0"/>
              <a:t> </a:t>
            </a:r>
            <a:endParaRPr lang="tr-TR" sz="2800" dirty="0" smtClean="0"/>
          </a:p>
          <a:p>
            <a:pPr algn="l"/>
            <a:r>
              <a:rPr lang="tr-TR" sz="2800" dirty="0" smtClean="0"/>
              <a:t>Ya da para, sadece bir dolaşım aracı olarak görülemez </a:t>
            </a:r>
          </a:p>
          <a:p>
            <a:pPr algn="l"/>
            <a:endParaRPr lang="tr-TR" sz="2800" dirty="0" smtClean="0"/>
          </a:p>
          <a:p>
            <a:pPr algn="l"/>
            <a:r>
              <a:rPr lang="tr-TR" sz="2800" dirty="0" smtClean="0"/>
              <a:t>Kapitalist üretim ilişkileri içinde para, ‘sermaye olarak’ da mevcuttur </a:t>
            </a:r>
          </a:p>
          <a:p>
            <a:pPr algn="l"/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93994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Sistemin çelişkileri ve aşılması: paranın ‘toplumsal’ işlevi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Kapitalist üretim ilişkilerinin çelişkili bir doğası vardır</a:t>
            </a:r>
          </a:p>
          <a:p>
            <a:pPr marL="0" indent="0">
              <a:buNone/>
            </a:pPr>
            <a:r>
              <a:rPr lang="tr-TR" dirty="0" smtClean="0"/>
              <a:t>Temel çelişki, toplumsal ve maddi süreçler arasındadır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 çelişkiler iktisadi krizler olarak gerçekleşir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Krizleri çözmek için çelişkiler ortadan kaldırılamaz; bu sistemin yapısal dönüşümü demektir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Yapısal çelişkiler, dolaşım sürecinde ötelenebilir, belirli konjonktürlerde aşılabilir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Paranın toplumsal işlevi böylelikle </a:t>
            </a:r>
            <a:r>
              <a:rPr lang="tr-TR" smtClean="0"/>
              <a:t>zirvesine ulaşır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1355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Sermaye olarak para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Sermaye olarak para, örneğin dolaşım aracı olarak paradan tamamen ayrılır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Paranın </a:t>
            </a:r>
            <a:r>
              <a:rPr lang="tr-TR" dirty="0"/>
              <a:t>‘değerin kendisi olarak’ </a:t>
            </a:r>
            <a:r>
              <a:rPr lang="tr-TR" dirty="0" err="1" smtClean="0"/>
              <a:t>gömülenebilmesi</a:t>
            </a:r>
            <a:r>
              <a:rPr lang="tr-TR" dirty="0" smtClean="0"/>
              <a:t> farklı bir kavramsal durum ortaya çıkarır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Değerin farklı ya da kendisi dışında bir mekanda var olması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2299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 ve değerin ‘mekanının’ ayrışması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‘Değerin mekanı’ soyut bir konudur ve değerin nasıl tanımlandığı ile ilgilidir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Değerin belli bir momentte nerede ve nasıl mevcut olduğu konusu, değerin kavranışıyla ilgilidir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Değer bir toplumsal ilişkidir ama bir somut cisimde ‘kendine bir mekan’ bulabilir: para bunun en temel aracıdır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9053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 nerededir? Ya da değer nedir?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Toplumsal olguların anlaşılmasında işlevli iki temel soru: </a:t>
            </a:r>
            <a:br>
              <a:rPr lang="tr-TR" dirty="0" smtClean="0"/>
            </a:br>
            <a:r>
              <a:rPr lang="tr-TR" dirty="0" smtClean="0"/>
              <a:t>i) Toplumsal olan nedir? </a:t>
            </a:r>
          </a:p>
          <a:p>
            <a:pPr marL="0" indent="0">
              <a:buNone/>
            </a:pPr>
            <a:r>
              <a:rPr lang="tr-TR" dirty="0" smtClean="0"/>
              <a:t>ii) Toplumsal olan nerededir?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Toplumsal olguları ‘bildiğini’ düşünen insan için temel nitelikte sorulardır çünkü: </a:t>
            </a:r>
          </a:p>
          <a:p>
            <a:pPr marL="0" indent="0">
              <a:buNone/>
            </a:pPr>
            <a:r>
              <a:rPr lang="tr-TR" dirty="0" smtClean="0"/>
              <a:t>Paranın nerede olduğu ve ne olduğu ‘genel olarak’ bellidir; yani ‘para nesnesi’ düşünülmektedir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Değerin nerede olduğu sorusunun yanıtı problemlidir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817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 nesnesinin değişmezliği ile değerin değişen niteliği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Para nesnesi, örneğin altın, bir kasada tanım gereği sonsuza dek kalabilir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Belli bir miktarda altının değeri sürekli değişir; dolayısıyla kasada ‘altın olarak durabilen ve kendi fiziksel varlığından hiçbir şey yitirmeyen’ altına karşılık, bu altının değeri değişir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Değerin bedene kavuştuğu altın, kendi bedeninde değeri taşımaz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084595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Değerin mekanı ya da </a:t>
            </a:r>
            <a:r>
              <a:rPr lang="tr-TR" dirty="0" err="1" smtClean="0"/>
              <a:t>mekansızlığı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Değerin hem bir mekanda tanımlanmak zorunda oluşu ile </a:t>
            </a:r>
            <a:r>
              <a:rPr lang="tr-TR" dirty="0" err="1" smtClean="0"/>
              <a:t>mekansızlığı</a:t>
            </a:r>
            <a:r>
              <a:rPr lang="tr-TR" dirty="0" smtClean="0"/>
              <a:t> temel bir çelişki doğurur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Ama modern toplumda paraya dair ‘en temel özelliklerden biri’ budur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Değerin hem parada hem de para dışında bir yerde tanımlı olması, paranın </a:t>
            </a:r>
            <a:r>
              <a:rPr lang="tr-TR" dirty="0" err="1" smtClean="0"/>
              <a:t>likid</a:t>
            </a:r>
            <a:r>
              <a:rPr lang="tr-TR" dirty="0" smtClean="0"/>
              <a:t> bir varlık oluşuyla bağlantılıdır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7148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Parasal süreçlerde değer aktarımı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Paranın sadece sembol olmaması ve doğrudan değer süreçleriyle ilişkili olması, para olarak paranın ve aynı zamanda para nesnesinin önemine işaret eder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Paranın ‘nötr’ olup olmadığı tartışması, para nesnesi ile değer süreçleri arasındaki ilişkinin tanımlanamaması sonucunu doğurur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Para nesnesi ya da ‘para arzı’ üzerindeki denetimin önemi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089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Para bir iktidar aracıdır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Para nesnesi, sadece sembol değildir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Değer, diğer toplumsal ilişkiler gibi, hem soyut bir süreçte tanımlıdır ama aynı zamanda somut bir varlıkta ifade bulmak zorundadır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Değer: süreç kategorisidir </a:t>
            </a:r>
          </a:p>
          <a:p>
            <a:pPr marL="0" indent="0">
              <a:buNone/>
            </a:pPr>
            <a:r>
              <a:rPr lang="tr-TR" dirty="0" smtClean="0"/>
              <a:t>Para: belli bir momentte tanımlıdır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Süreç ve moment (an) ilişkisi, somut nesne aracılığıyla değer süreçlerine müdahale olanağı tanır; bu müdahale olanağı, siyasi iktidar olgusuyla ilişkilidir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0474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Reel süreçler ve dolaşım süreci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Değer, reel süreçlerde yaratılır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Burada kapitalist üretim ilişkileri açsından temel mesele, artık değerin yaratılmasıdır </a:t>
            </a:r>
          </a:p>
          <a:p>
            <a:pPr marL="0" indent="0">
              <a:buNone/>
            </a:pPr>
            <a:r>
              <a:rPr lang="tr-TR" dirty="0" smtClean="0"/>
              <a:t>Artık değer, dolaşım sürecinde </a:t>
            </a:r>
            <a:r>
              <a:rPr lang="tr-TR" dirty="0" err="1" smtClean="0"/>
              <a:t>realize</a:t>
            </a:r>
            <a:r>
              <a:rPr lang="tr-TR" dirty="0" smtClean="0"/>
              <a:t> edilir ve belirli bir parasal büyüklük olarak elde edilir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Artık değerin yaratılması ve buna el konulmasında, ‘fabrika’ düzeyindeki ilişkiler temeldir, belirleyicidir; parasa</a:t>
            </a:r>
            <a:r>
              <a:rPr lang="tr-TR" dirty="0" smtClean="0"/>
              <a:t>l süreçler, reel süreçlerin ötesinde artık değeri realizasyonuna, aktarımına olanak tanır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2706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493</Words>
  <Application>Microsoft Office PowerPoint</Application>
  <PresentationFormat>Geniş ekran</PresentationFormat>
  <Paragraphs>71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Para ve toplumsal ilişkiler </vt:lpstr>
      <vt:lpstr>Sermaye olarak para </vt:lpstr>
      <vt:lpstr>Değer ve değerin ‘mekanının’ ayrışması </vt:lpstr>
      <vt:lpstr>Değer nerededir? Ya da değer nedir? </vt:lpstr>
      <vt:lpstr>Para nesnesinin değişmezliği ile değerin değişen niteliği </vt:lpstr>
      <vt:lpstr>Değerin mekanı ya da mekansızlığı </vt:lpstr>
      <vt:lpstr>Parasal süreçlerde değer aktarımı </vt:lpstr>
      <vt:lpstr>Para bir iktidar aracıdır </vt:lpstr>
      <vt:lpstr>Reel süreçler ve dolaşım süreci </vt:lpstr>
      <vt:lpstr>Sistemin çelişkileri ve aşılması: paranın ‘toplumsal’ işlevi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5</cp:revision>
  <dcterms:created xsi:type="dcterms:W3CDTF">2019-05-16T14:27:11Z</dcterms:created>
  <dcterms:modified xsi:type="dcterms:W3CDTF">2019-05-19T08:30:39Z</dcterms:modified>
</cp:coreProperties>
</file>