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74" r:id="rId3"/>
    <p:sldId id="273" r:id="rId4"/>
    <p:sldId id="275" r:id="rId5"/>
    <p:sldId id="276" r:id="rId6"/>
    <p:sldId id="277" r:id="rId7"/>
    <p:sldId id="278" r:id="rId8"/>
    <p:sldId id="279" r:id="rId9"/>
    <p:sldId id="26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706" autoAdjust="0"/>
    <p:restoredTop sz="94660"/>
  </p:normalViewPr>
  <p:slideViewPr>
    <p:cSldViewPr snapToGrid="0">
      <p:cViewPr varScale="1">
        <p:scale>
          <a:sx n="72" d="100"/>
          <a:sy n="72" d="100"/>
        </p:scale>
        <p:origin x="67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7/6/2020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7/6/2020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licey.net/free/4-russkii_yazyk/41-kurs_russkogo_yazyka_russkii_yazyk_i_kultura_obscheniya/stages/767-15_proiznoshenie_otdelnyh_sochetanii_zvukov__slov_i_form_slov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1809CE-F913-4E8B-991D-34F50DACC2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Фонетика </a:t>
            </a:r>
            <a:r>
              <a:rPr lang="tr-TR" dirty="0"/>
              <a:t>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60F2AB2-7B92-4BD1-94D6-4FCDE5E3BB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79905" y="3982783"/>
            <a:ext cx="6831673" cy="1086237"/>
          </a:xfrm>
        </p:spPr>
        <p:txBody>
          <a:bodyPr/>
          <a:lstStyle/>
          <a:p>
            <a:r>
              <a:rPr lang="ru-RU" dirty="0"/>
              <a:t>Урок </a:t>
            </a:r>
            <a:r>
              <a:rPr lang="en-US" dirty="0"/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4731790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1A6625-EE84-4946-AD8F-B2F4B020E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Фонетика и ее разделы. Методы изучения звукового строя языка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BF8D40-18D3-4FBE-9DBE-A8F7C02812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Фонетика - наука, изучающая звуковую сторону языка.  Фонетика изучает звуки, звуковые чередования, ударение, интонацию, особенности членения звукового потока.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Фонетика изучает материальную реализацию языка в звуках. В отличие от лингвистики и грамматики, фонетика изучает звуковые средства, которые лишены самостоятельного значения. Например,  звуки </a:t>
            </a:r>
            <a:r>
              <a:rPr lang="tr-TR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</a:t>
            </a:r>
            <a:r>
              <a:rPr lang="tr-TR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r-TR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</a:t>
            </a:r>
            <a:r>
              <a:rPr lang="tr-TR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tr-TR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</a:t>
            </a:r>
            <a:r>
              <a:rPr lang="tr-TR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др. в отдельности не имеют в языке  никакого значения.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995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81137E-85DC-461F-AF38-6E5CF10107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596348"/>
            <a:ext cx="9601200" cy="5271052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Звуковой строй языка может изучаться в разных аспектах. Так, изучением звукового строя языка на определенном этапе занимается </a:t>
            </a:r>
            <a:r>
              <a:rPr lang="ru-RU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описательная фонетика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Изменения звукового строя языка на протяжении его существования отслеживает </a:t>
            </a:r>
            <a:r>
              <a:rPr lang="ru-RU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историческая фонетика.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Изучением сходств и различий между разными языками занимается </a:t>
            </a:r>
            <a:r>
              <a:rPr lang="ru-RU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сопоставительная фонетика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Изучение различных произносительных норм и спектра распространения того или иного произношения вопрос </a:t>
            </a:r>
            <a:r>
              <a:rPr lang="ru-RU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социофонетики</a:t>
            </a:r>
            <a:r>
              <a:rPr lang="ru-RU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Нормами стандартного литературного произношения занимается </a:t>
            </a:r>
            <a:r>
              <a:rPr lang="ru-RU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орфоэпика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Звуковой строй языка изучается разными методами. Можно изучать звуковую сторону языка, вслушиваясь в звучащую речь, и, сопоставляя звуки, анализировать их особенности. Этот метод называется 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методом непосредственного наблюдения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Можно изучать звуковой строй также при помощи технических средств. При изучении звуков языка с использованием различной аппаратуры используются 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инструментальные методы 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изучения.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2323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3317B3-17D9-45D9-B532-C1839C2EC0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675861"/>
            <a:ext cx="9601200" cy="5191539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Звучащая речь состоит из потока звуков. Этот поток членится на определенные отрезки – речевые единицы. В русском языке единицами речи являются 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фраза, речевой такт, фонетическое слово, слог и звук.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Различные отрезки речи называются сегментными единицами. Звук – это наименьшая сегментная единица. Каждая последующая единица состоит из более мелких единиц. Так, слог состоит из звука или звуков, слово из слога или слогов, речевой такт из слова или слов и т.д.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ru-RU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звук → слог → слово → речевой такт → фраза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Объединение сегментных единиц осуществляется благодаря просодическим единицам языка. Среди просодических единиц можно отметить </a:t>
            </a:r>
            <a:r>
              <a:rPr lang="ru-RU" sz="20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слоговость</a:t>
            </a:r>
            <a:r>
              <a:rPr lang="ru-RU" sz="20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ударение, интонацию.</a:t>
            </a:r>
            <a:r>
              <a:rPr lang="ru-RU" sz="2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Просодические единицы существуют как бы параллельно сегментным единицам. 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66321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409506-5048-47CC-A9F8-AF70967636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609600"/>
            <a:ext cx="9601200" cy="5257800"/>
          </a:xfrm>
        </p:spPr>
        <p:txBody>
          <a:bodyPr>
            <a:norm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процессе изучения фонетического строя языка мы сталкивается с необходимостью письменной передачи звучащей речи. Для этого используется особая запись, которая называется фонетической транскрипцией. Фонетическая транскрипция отличается от письменной формы языка и обладает определенными принципами.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русской фонетической транскрипции используются буквы русского алфавита. Однако в транскрипции используются не все буквы. Одним из принципов транскрипции гласит, каждый знак должен обозначать только один звук.  Поэтому в русской транскрипции не используются буквы «е», «ё», «ю», «я». Также в русской транскрипции не используется буква «й», ее заменяет </a:t>
            </a:r>
            <a:r>
              <a:rPr lang="tr-TR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</a:t>
            </a:r>
            <a:r>
              <a:rPr lang="en-US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].  Буквы «ъ» используется для обозначения промежуточного звука между </a:t>
            </a:r>
            <a:r>
              <a:rPr lang="tr-TR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ы</a:t>
            </a:r>
            <a:r>
              <a:rPr lang="tr-TR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и </a:t>
            </a:r>
            <a:r>
              <a:rPr lang="tr-TR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</a:t>
            </a:r>
            <a:r>
              <a:rPr lang="tr-TR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 → [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ъ</a:t>
            </a:r>
            <a:r>
              <a:rPr lang="tr-TR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 буква «ь» для обозначения звука близкого к</a:t>
            </a:r>
            <a:r>
              <a:rPr lang="tr-TR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[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</a:t>
            </a:r>
            <a:r>
              <a:rPr lang="tr-TR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 → [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ь</a:t>
            </a:r>
            <a:r>
              <a:rPr lang="tr-TR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однако с более слабой артикуляцией. 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9347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8A06DDE-92C8-4E8D-A914-C17FD97D4D3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16481" y="1457739"/>
            <a:ext cx="9159037" cy="3653392"/>
          </a:xfrm>
        </p:spPr>
      </p:pic>
    </p:spTree>
    <p:extLst>
      <p:ext uri="{BB962C8B-B14F-4D97-AF65-F5344CB8AC3E}">
        <p14:creationId xmlns:p14="http://schemas.microsoft.com/office/powerpoint/2010/main" val="1253057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1D6C4E29-7590-483F-8588-76518991C7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07029" y="1518798"/>
            <a:ext cx="10549273" cy="3835080"/>
          </a:xfrm>
        </p:spPr>
      </p:pic>
    </p:spTree>
    <p:extLst>
      <p:ext uri="{BB962C8B-B14F-4D97-AF65-F5344CB8AC3E}">
        <p14:creationId xmlns:p14="http://schemas.microsoft.com/office/powerpoint/2010/main" val="36176424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135EE3-F9F6-4B65-A943-06EA39C3F1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954157"/>
            <a:ext cx="9601200" cy="4913243"/>
          </a:xfrm>
        </p:spPr>
        <p:txBody>
          <a:bodyPr/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Следует отличать транскрипцию от транслитерации. </a:t>
            </a:r>
            <a:r>
              <a:rPr lang="ru-RU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Транслитерация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- это передача текста написанного с помощью одного алфавита средствами другого алфавита. Например,  транслитерация слова «</a:t>
            </a:r>
            <a:r>
              <a:rPr lang="ru-RU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молоко»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латинский алфавит будет выглядеть как </a:t>
            </a:r>
            <a:r>
              <a:rPr lang="ru-RU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«</a:t>
            </a:r>
            <a:r>
              <a:rPr lang="en-US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moloko</a:t>
            </a:r>
            <a:r>
              <a:rPr lang="ru-RU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»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а транскрипция </a:t>
            </a:r>
            <a:r>
              <a:rPr lang="tr-TR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</a:t>
            </a:r>
            <a:r>
              <a:rPr lang="ru-RU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м˄л˄ко</a:t>
            </a:r>
            <a:r>
              <a:rPr lang="ru-RU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́</a:t>
            </a:r>
            <a:r>
              <a:rPr lang="tr-TR" i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]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US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Произношение звуков может быть записано и при помощи МФА </a:t>
            </a:r>
            <a:r>
              <a:rPr lang="tr-TR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(IPA)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однако в русской лингвистической традиции предпочтение отдается русской фонетической транскрипции. 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Транскрипция может быть разной по степени точности. Поэтому можно встретить разные варианты транскрибирования одних и тех же слов.</a:t>
            </a:r>
            <a:endParaRPr lang="en-US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Также транскрипция может отличаться в зависимости от того, какую лингвистическую школу представляет ученый. 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52043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1693ED-AFFB-458A-B2B0-BE48A7E16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639417"/>
          </a:xfrm>
        </p:spPr>
        <p:txBody>
          <a:bodyPr>
            <a:normAutofit fontScale="90000"/>
          </a:bodyPr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78008-4123-4E96-A61F-91C9785583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18591" y="1616765"/>
            <a:ext cx="9601200" cy="4050194"/>
          </a:xfrm>
        </p:spPr>
        <p:txBody>
          <a:bodyPr>
            <a:normAutofit lnSpcReduction="10000"/>
          </a:bodyPr>
          <a:lstStyle/>
          <a:p>
            <a:r>
              <a:rPr lang="ru-RU" dirty="0" err="1"/>
              <a:t>Брызгунова</a:t>
            </a:r>
            <a:r>
              <a:rPr lang="ru-RU" dirty="0"/>
              <a:t>, Е.А., Звуки и интонация русской речи. Москва: Русский язык, 1977.</a:t>
            </a:r>
            <a:endParaRPr lang="tr-TR" dirty="0"/>
          </a:p>
          <a:p>
            <a:r>
              <a:rPr lang="ru-RU" dirty="0"/>
              <a:t>Науменко Ю. М. Корректировочный курс русской фонетики и интонации для иностранных студентов I курса бакалавриата , Москва: Флинта: Наука, 2012.</a:t>
            </a:r>
          </a:p>
          <a:p>
            <a:r>
              <a:rPr lang="ru-RU" dirty="0"/>
              <a:t>Одинцова И.В. Звуки. Ритмика. Интонация. Москва: Флинта: Наука, 2014.</a:t>
            </a:r>
          </a:p>
          <a:p>
            <a:r>
              <a:rPr lang="ru-RU" dirty="0" err="1"/>
              <a:t>Бархударова</a:t>
            </a:r>
            <a:r>
              <a:rPr lang="ru-RU" dirty="0"/>
              <a:t> Л. Л., Панков Ф. И. По-русски – с хорошим произношением: практический курс звучащей речи. Москва: Русский язык. Курсы, 2008.</a:t>
            </a:r>
          </a:p>
          <a:p>
            <a:r>
              <a:rPr lang="ru-RU" dirty="0"/>
              <a:t>Буланин Л. Л. Фонетика современного русского языка. Москва: Высшая школа, 1970. </a:t>
            </a:r>
          </a:p>
          <a:p>
            <a:r>
              <a:rPr lang="ru-RU" dirty="0"/>
              <a:t>Кедрова Г. Е., Потапов В. В., Егоров А. М., Омельянова Е. Б. Фонетика русского языка. </a:t>
            </a:r>
            <a:r>
              <a:rPr lang="tr-TR" dirty="0"/>
              <a:t>Web</a:t>
            </a:r>
            <a:r>
              <a:rPr lang="ru-RU" dirty="0"/>
              <a:t>:. http://www.philol.msu.ru/~fonetica/index1.htm .</a:t>
            </a:r>
          </a:p>
          <a:p>
            <a:r>
              <a:rPr lang="en-US" dirty="0">
                <a:solidFill>
                  <a:schemeClr val="tx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https://licey.net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2294659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1174</TotalTime>
  <Words>750</Words>
  <Application>Microsoft Office PowerPoint</Application>
  <PresentationFormat>Widescreen</PresentationFormat>
  <Paragraphs>24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Arial</vt:lpstr>
      <vt:lpstr>Calibri</vt:lpstr>
      <vt:lpstr>Franklin Gothic Book</vt:lpstr>
      <vt:lpstr>Times New Roman</vt:lpstr>
      <vt:lpstr>Crop</vt:lpstr>
      <vt:lpstr>Фонетика I</vt:lpstr>
      <vt:lpstr>Фонетика и ее разделы. Методы изучения звукового строя языка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Фонетика II</dc:title>
  <dc:creator>asus</dc:creator>
  <cp:lastModifiedBy>asus</cp:lastModifiedBy>
  <cp:revision>254</cp:revision>
  <dcterms:created xsi:type="dcterms:W3CDTF">2020-03-24T12:01:02Z</dcterms:created>
  <dcterms:modified xsi:type="dcterms:W3CDTF">2020-07-06T09:28:47Z</dcterms:modified>
</cp:coreProperties>
</file>