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3" r:id="rId4"/>
    <p:sldId id="275" r:id="rId5"/>
    <p:sldId id="276" r:id="rId6"/>
    <p:sldId id="277" r:id="rId7"/>
    <p:sldId id="278" r:id="rId8"/>
    <p:sldId id="279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free/4-russkii_yazyk/41-kurs_russkogo_yazyka_russkii_yazyk_i_kultura_obscheniya/stages/767-15_proiznoshenie_otdelnyh_sochetanii_zvukov__slov_i_form_slov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</a:t>
            </a: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6625-EE84-4946-AD8F-B2F4B020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Фонетика и ее разделы. Методы изучения звукового строя языка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8D40-18D3-4FBE-9DBE-A8F7C0281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Фонетика - наука, изучающая звуковую сторону языка.  Фонетика изучает звуки, звуковые чередования, ударение, интонацию, особенности членения звукового потока.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Фонетика изучает материальную реализацию языка в звуках. В отличие от лингвистики и грамматики, фонетика изучает звуковые средства, которые лишены самостоятельного значения. Например,  звуки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др. в отдельности не имеют в языке  никакого значения.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1137E-85DC-461F-AF38-6E5CF101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6348"/>
            <a:ext cx="9601200" cy="52710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Звуковой строй языка может изучаться в разных аспектах. Так, изучением звукового строя языка на определенном этапе занимается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описательная фонетика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Изменения звукового строя языка на протяжении его существования отслеживает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историческая фонетика.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Изучением сходств и различий между разными языками занимается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сопоставительная фонетика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Изучение различных произносительных норм и спектра распространения того или иного произношения вопрос </a:t>
            </a:r>
            <a:r>
              <a:rPr lang="ru-RU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социофонетики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Нормами стандартного литературного произношения занимается </a:t>
            </a:r>
            <a:r>
              <a:rPr lang="ru-RU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орфоэпика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Звуковой строй языка изучается разными методами. Можно изучать звуковую сторону языка, вслушиваясь в звучащую речь, и, сопоставляя звуки, анализировать их особенности. Этот метод называется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методом непосредственного наблюдения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Можно изучать звуковой строй также при помощи технических средств. При изучении звуков языка с использованием различной аппаратуры используются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инструментальные методы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изучения.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2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317B3-17D9-45D9-B532-C1839C2EC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75861"/>
            <a:ext cx="9601200" cy="519153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Звучащая речь состоит из потока звуков. Этот поток членится на определенные отрезки – речевые единицы. В русском языке единицами речи являются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фраза, речевой такт, фонетическое слово, слог и звук.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Различные отрезки речи называются сегментными единицами. Звук – это наименьшая сегментная единица. Каждая последующая единица состоит из более мелких единиц. Так, слог состоит из звука или звуков, слово из слога или слогов, речевой такт из слова или слов и т.д.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 → слог → слово → речевой такт → фраза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Объединение сегментных единиц осуществляется благодаря просодическим единицам языка. Среди просодических единиц можно отметить </a:t>
            </a:r>
            <a:r>
              <a:rPr lang="ru-RU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слоговость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ударение, интонацию.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Просодические единицы существуют как бы параллельно сегментным единицам.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3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09506-5048-47CC-A9F8-AF7096763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09600"/>
            <a:ext cx="9601200" cy="52578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изучения фонетического строя языка мы сталкивается с необходимостью письменной передачи звучащей речи. Для этого используется особая запись, которая называется фонетической транскрипцией. Фонетическая транскрипция отличается от письменной формы языка и обладает определенными принципами.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русской фонетической транскрипции используются буквы русского алфавита. Однако в транскрипции используются не все буквы. Одним из принципов транскрипции гласит, каждый знак должен обозначать только один звук.  Поэтому в русской транскрипции не используются буквы «е», «ё», «ю», «я». Также в русской транскрипции не используется буква «й», ее заменяет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  Буквы «ъ» используется для обозначения промежуточного звука между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→ [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ъ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буква «ь» для обозначения звука близкого к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→ [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однако с более слабой артикуляцией.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3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A06DDE-92C8-4E8D-A914-C17FD97D4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481" y="1457739"/>
            <a:ext cx="9159037" cy="3653392"/>
          </a:xfrm>
        </p:spPr>
      </p:pic>
    </p:spTree>
    <p:extLst>
      <p:ext uri="{BB962C8B-B14F-4D97-AF65-F5344CB8AC3E}">
        <p14:creationId xmlns:p14="http://schemas.microsoft.com/office/powerpoint/2010/main" val="125305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6C4E29-7590-483F-8588-76518991C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7029" y="1518798"/>
            <a:ext cx="10549273" cy="3835080"/>
          </a:xfrm>
        </p:spPr>
      </p:pic>
    </p:spTree>
    <p:extLst>
      <p:ext uri="{BB962C8B-B14F-4D97-AF65-F5344CB8AC3E}">
        <p14:creationId xmlns:p14="http://schemas.microsoft.com/office/powerpoint/2010/main" val="361764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35EE3-F9F6-4B65-A943-06EA39C3F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54157"/>
            <a:ext cx="9601200" cy="4913243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Следует отличать транскрипцию от транслитерации.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Транслитерация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это передача текста написанного с помощью одного алфавита средствами другого алфавита. Например,  транслитерация слова «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молоко»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латинский алфавит будет выглядеть как 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moloko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транскрипция </a:t>
            </a:r>
            <a:r>
              <a:rPr lang="tr-T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м˄л˄ко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́</a:t>
            </a:r>
            <a:r>
              <a:rPr lang="tr-T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Произношение звуков может быть записано и при помощи МФА </a:t>
            </a:r>
            <a:r>
              <a:rPr lang="tr-T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(IPA)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однако в русской лингвистической традиции предпочтение отдается русской фонетической транскрипции.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Транскрипция может быть разной по степени точности. Поэтому можно встретить разные варианты транскрибирования одних и тех же слов.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транскрипция может отличаться в зависимости от того, какую лингвистическую школу представляет ученый.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0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1174</TotalTime>
  <Words>750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Times New Roman</vt:lpstr>
      <vt:lpstr>Crop</vt:lpstr>
      <vt:lpstr>Фонетика I</vt:lpstr>
      <vt:lpstr>Фонетика и ее разделы. Методы изучения звукового строя языка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254</cp:revision>
  <dcterms:created xsi:type="dcterms:W3CDTF">2020-03-24T12:01:02Z</dcterms:created>
  <dcterms:modified xsi:type="dcterms:W3CDTF">2020-07-06T09:28:47Z</dcterms:modified>
</cp:coreProperties>
</file>