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9015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23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4811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37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7359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4252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483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883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5608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8130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4084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A6B2AF5-0A07-4356-B971-A4C4CBFD297C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4C67736-080D-432A-B7B9-D14BCAA780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70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Kitap İncelemesi:</a:t>
            </a:r>
            <a:br>
              <a:rPr lang="tr-TR" dirty="0" smtClean="0"/>
            </a:br>
            <a:r>
              <a:rPr lang="tr-TR" dirty="0" smtClean="0"/>
              <a:t>Sınıf paylaşımı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18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Sunum Zamanı </a:t>
            </a:r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Her grup dönem başında seçtiği kitabı sınıf arkadaşlarına tanıtarak 5 dakikalık kitap değerlendirmesini tamamlayacak. </a:t>
            </a:r>
            <a:endParaRPr lang="tr-TR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261" y="3019024"/>
            <a:ext cx="4528024" cy="301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96838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6</TotalTime>
  <Words>23</Words>
  <Application>Microsoft Office PowerPoint</Application>
  <PresentationFormat>Geniş ekran</PresentationFormat>
  <Paragraphs>4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Century Gothic</vt:lpstr>
      <vt:lpstr>Garamond</vt:lpstr>
      <vt:lpstr>Wingdings</vt:lpstr>
      <vt:lpstr>Sabun</vt:lpstr>
      <vt:lpstr>Kitap İncelemesi: Sınıf paylaşımı</vt:lpstr>
      <vt:lpstr>Sunum Zamanı 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Kitap İncelemesi: Sınıf paylaşımı</dc:title>
  <dc:creator>Author</dc:creator>
  <cp:lastModifiedBy>Author</cp:lastModifiedBy>
  <cp:revision>1</cp:revision>
  <dcterms:created xsi:type="dcterms:W3CDTF">2019-08-27T14:29:09Z</dcterms:created>
  <dcterms:modified xsi:type="dcterms:W3CDTF">2019-08-27T14:35:30Z</dcterms:modified>
</cp:coreProperties>
</file>