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CA6B2AF5-0A07-4356-B971-A4C4CBFD297C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4C67736-080D-432A-B7B9-D14BCAA780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90157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B2AF5-0A07-4356-B971-A4C4CBFD297C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7736-080D-432A-B7B9-D14BCAA780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5230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B2AF5-0A07-4356-B971-A4C4CBFD297C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7736-080D-432A-B7B9-D14BCAA780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4811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B2AF5-0A07-4356-B971-A4C4CBFD297C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7736-080D-432A-B7B9-D14BCAA780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4374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A6B2AF5-0A07-4356-B971-A4C4CBFD297C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4C67736-080D-432A-B7B9-D14BCAA780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73599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B2AF5-0A07-4356-B971-A4C4CBFD297C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7736-080D-432A-B7B9-D14BCAA780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4252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B2AF5-0A07-4356-B971-A4C4CBFD297C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7736-080D-432A-B7B9-D14BCAA780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9483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B2AF5-0A07-4356-B971-A4C4CBFD297C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7736-080D-432A-B7B9-D14BCAA780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883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B2AF5-0A07-4356-B971-A4C4CBFD297C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7736-080D-432A-B7B9-D14BCAA780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5608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B2AF5-0A07-4356-B971-A4C4CBFD297C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4C67736-080D-432A-B7B9-D14BCAA78083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28130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CA6B2AF5-0A07-4356-B971-A4C4CBFD297C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4C67736-080D-432A-B7B9-D14BCAA78083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54084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A6B2AF5-0A07-4356-B971-A4C4CBFD297C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4C67736-080D-432A-B7B9-D14BCAA780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9705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Kitap İncelemesi:</a:t>
            </a:r>
            <a:br>
              <a:rPr lang="tr-TR" dirty="0" smtClean="0"/>
            </a:br>
            <a:r>
              <a:rPr lang="tr-TR" dirty="0" smtClean="0"/>
              <a:t>Sınıf paylaşımı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Hafta 9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118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Sunum Zamanı </a:t>
            </a:r>
            <a:r>
              <a:rPr lang="tr-TR" dirty="0" smtClean="0">
                <a:sym typeface="Wingdings" panose="05000000000000000000" pitchFamily="2" charset="2"/>
              </a:rPr>
              <a:t>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grup dönem başında seçtiği kitabı sınıf arkadaşlarına tanıtarak 5 dakikalık kitap değerlendirmesini tamamlayacak. </a:t>
            </a:r>
            <a:endParaRPr lang="tr-TR" dirty="0"/>
          </a:p>
        </p:txBody>
      </p:sp>
      <p:pic>
        <p:nvPicPr>
          <p:cNvPr id="1026" name="Picture 2" descr="Ä°lgili resi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261" y="3019024"/>
            <a:ext cx="4528024" cy="3016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96838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b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b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b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Sabun</Template>
  <TotalTime>6</TotalTime>
  <Words>23</Words>
  <Application>Microsoft Office PowerPoint</Application>
  <PresentationFormat>Geniş ekran</PresentationFormat>
  <Paragraphs>4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Arial</vt:lpstr>
      <vt:lpstr>Century Gothic</vt:lpstr>
      <vt:lpstr>Garamond</vt:lpstr>
      <vt:lpstr>Wingdings</vt:lpstr>
      <vt:lpstr>Sabun</vt:lpstr>
      <vt:lpstr>Kitap İncelemesi: Sınıf paylaşımı</vt:lpstr>
      <vt:lpstr>Sunum Zamanı 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Kitap İncelemesi: Sınıf paylaşımı</dc:title>
  <dc:creator>Author</dc:creator>
  <cp:lastModifiedBy>Author</cp:lastModifiedBy>
  <cp:revision>1</cp:revision>
  <dcterms:created xsi:type="dcterms:W3CDTF">2019-08-27T14:29:09Z</dcterms:created>
  <dcterms:modified xsi:type="dcterms:W3CDTF">2019-08-27T14:35:30Z</dcterms:modified>
</cp:coreProperties>
</file>