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422 MODERN HİNT EDEBİYATI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10.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Gucarati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Edebiyatı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Tabi ki burada özgürlük savaşçısı </a:t>
            </a:r>
            <a:r>
              <a:rPr lang="tr-TR" dirty="0" err="1"/>
              <a:t>Mahatma</a:t>
            </a:r>
            <a:r>
              <a:rPr lang="tr-TR" dirty="0"/>
              <a:t> </a:t>
            </a:r>
            <a:r>
              <a:rPr lang="tr-TR" dirty="0" err="1"/>
              <a:t>Gandhi'yi</a:t>
            </a:r>
            <a:r>
              <a:rPr lang="tr-TR" dirty="0"/>
              <a:t>, yani Mohandas </a:t>
            </a:r>
            <a:r>
              <a:rPr lang="tr-TR" dirty="0" err="1"/>
              <a:t>Karamçand</a:t>
            </a:r>
            <a:r>
              <a:rPr lang="tr-TR" dirty="0"/>
              <a:t> </a:t>
            </a:r>
            <a:r>
              <a:rPr lang="tr-TR" dirty="0" err="1"/>
              <a:t>Gandhi'yi</a:t>
            </a:r>
            <a:r>
              <a:rPr lang="tr-TR" dirty="0"/>
              <a:t> (1869-1948) anmadan geçemeyiz. Özgür Hindistan için çalışan bu değerli önderin İngilizce ve </a:t>
            </a:r>
            <a:r>
              <a:rPr lang="tr-TR" dirty="0" err="1"/>
              <a:t>Hindi'den</a:t>
            </a:r>
            <a:r>
              <a:rPr lang="tr-TR" dirty="0"/>
              <a:t> başka ana dili olan </a:t>
            </a:r>
            <a:r>
              <a:rPr lang="tr-TR" dirty="0" err="1"/>
              <a:t>Gucarati</a:t>
            </a:r>
            <a:r>
              <a:rPr lang="tr-TR" dirty="0"/>
              <a:t> ile yazdığı güçlü yazıların, makale ve mektupların hem </a:t>
            </a:r>
            <a:r>
              <a:rPr lang="tr-TR" dirty="0" err="1"/>
              <a:t>Gucarati</a:t>
            </a:r>
            <a:r>
              <a:rPr lang="tr-TR" dirty="0"/>
              <a:t> hem de dünya edebiyatı için büyük önemi bulunmaktadır.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4511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Mahatma</a:t>
            </a:r>
            <a:r>
              <a:rPr lang="tr-TR" dirty="0"/>
              <a:t> </a:t>
            </a:r>
            <a:r>
              <a:rPr lang="tr-TR" dirty="0" err="1"/>
              <a:t>Gandhi'nin</a:t>
            </a:r>
            <a:r>
              <a:rPr lang="tr-TR" dirty="0"/>
              <a:t> </a:t>
            </a:r>
            <a:r>
              <a:rPr lang="tr-TR" dirty="0" err="1"/>
              <a:t>Gucarati</a:t>
            </a:r>
            <a:r>
              <a:rPr lang="tr-TR" dirty="0"/>
              <a:t> dilinde yazmış olması bu dile kuvvet kazandırmıştır. </a:t>
            </a:r>
            <a:r>
              <a:rPr lang="tr-TR" dirty="0" err="1"/>
              <a:t>Narsingh</a:t>
            </a:r>
            <a:r>
              <a:rPr lang="tr-TR" dirty="0"/>
              <a:t> Mehta ve </a:t>
            </a:r>
            <a:r>
              <a:rPr lang="tr-TR" dirty="0" err="1"/>
              <a:t>Umaşankar</a:t>
            </a:r>
            <a:r>
              <a:rPr lang="tr-TR" dirty="0"/>
              <a:t> </a:t>
            </a:r>
            <a:r>
              <a:rPr lang="tr-TR" dirty="0" err="1"/>
              <a:t>Coşi</a:t>
            </a:r>
            <a:r>
              <a:rPr lang="tr-TR" dirty="0"/>
              <a:t> gibi isimler de </a:t>
            </a:r>
            <a:r>
              <a:rPr lang="tr-TR" dirty="0" err="1"/>
              <a:t>Gucarati</a:t>
            </a:r>
            <a:r>
              <a:rPr lang="tr-TR" dirty="0"/>
              <a:t> edebiyatını taçlandıran adlardandır. </a:t>
            </a:r>
            <a:r>
              <a:rPr lang="tr-TR" dirty="0" err="1"/>
              <a:t>Gucarati</a:t>
            </a:r>
            <a:r>
              <a:rPr lang="tr-TR" dirty="0"/>
              <a:t> edebiyatını, </a:t>
            </a:r>
            <a:r>
              <a:rPr lang="tr-TR" dirty="0" err="1"/>
              <a:t>Radhā-Krishna</a:t>
            </a:r>
            <a:r>
              <a:rPr lang="tr-TR" dirty="0"/>
              <a:t> aşkını anlatan beyitlerin 14. yüzyılda ateşlediğini söyleyebiliriz.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edebiyat üç aşamada incelenebilir: 1) Eski </a:t>
            </a:r>
            <a:r>
              <a:rPr lang="tr-TR" dirty="0" err="1"/>
              <a:t>Gucarati</a:t>
            </a:r>
            <a:r>
              <a:rPr lang="tr-TR" dirty="0"/>
              <a:t> Dönemi (1450), 2) Orta </a:t>
            </a:r>
            <a:r>
              <a:rPr lang="tr-TR" dirty="0" err="1"/>
              <a:t>Gucarati</a:t>
            </a:r>
            <a:r>
              <a:rPr lang="tr-TR" dirty="0"/>
              <a:t> Dönemi (1450-1800), 3) Yeni </a:t>
            </a:r>
            <a:r>
              <a:rPr lang="tr-TR" dirty="0" err="1"/>
              <a:t>Gucarati</a:t>
            </a:r>
            <a:r>
              <a:rPr lang="tr-TR" dirty="0"/>
              <a:t> Dönemi (1800'den sonra).</a:t>
            </a:r>
          </a:p>
          <a:p>
            <a:pPr algn="ctr"/>
            <a:r>
              <a:rPr lang="tr-TR" dirty="0" err="1"/>
              <a:t>Gucarat</a:t>
            </a:r>
            <a:r>
              <a:rPr lang="tr-TR" dirty="0"/>
              <a:t>, edebi yönden 10. ve 11. yüzyıllardaki </a:t>
            </a:r>
            <a:r>
              <a:rPr lang="tr-TR" dirty="0" err="1"/>
              <a:t>Gazneli</a:t>
            </a:r>
            <a:r>
              <a:rPr lang="tr-TR" dirty="0"/>
              <a:t> </a:t>
            </a:r>
            <a:r>
              <a:rPr lang="tr-TR" dirty="0" err="1"/>
              <a:t>Mahmud'un</a:t>
            </a:r>
            <a:r>
              <a:rPr lang="tr-TR" dirty="0"/>
              <a:t> ve 13. yüzyıldaki </a:t>
            </a:r>
            <a:r>
              <a:rPr lang="tr-TR" dirty="0" err="1"/>
              <a:t>Alauddin</a:t>
            </a:r>
            <a:r>
              <a:rPr lang="tr-TR" dirty="0"/>
              <a:t> </a:t>
            </a:r>
            <a:r>
              <a:rPr lang="tr-TR" dirty="0" err="1"/>
              <a:t>Khılci'nin</a:t>
            </a:r>
            <a:r>
              <a:rPr lang="tr-TR" dirty="0"/>
              <a:t> saldırılarından olumsuz etkilendi.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Büyük bir bilgin olan </a:t>
            </a:r>
            <a:r>
              <a:rPr lang="tr-TR" dirty="0" err="1"/>
              <a:t>Caynist</a:t>
            </a:r>
            <a:r>
              <a:rPr lang="tr-TR" dirty="0"/>
              <a:t> </a:t>
            </a:r>
            <a:r>
              <a:rPr lang="tr-TR" dirty="0" err="1"/>
              <a:t>Hemaçandra</a:t>
            </a:r>
            <a:r>
              <a:rPr lang="tr-TR" dirty="0"/>
              <a:t> (1089-1173), </a:t>
            </a:r>
            <a:r>
              <a:rPr lang="tr-TR" dirty="0" err="1"/>
              <a:t>Apabhramşa</a:t>
            </a:r>
            <a:r>
              <a:rPr lang="tr-TR" dirty="0"/>
              <a:t> dilinde yazılmış yüzün üzerinde </a:t>
            </a:r>
            <a:r>
              <a:rPr lang="tr-TR" dirty="0" err="1"/>
              <a:t>beyiti</a:t>
            </a:r>
            <a:r>
              <a:rPr lang="tr-TR" dirty="0"/>
              <a:t> topladı. Bunlar </a:t>
            </a:r>
            <a:r>
              <a:rPr lang="tr-TR" dirty="0" err="1"/>
              <a:t>Hindã</a:t>
            </a:r>
            <a:r>
              <a:rPr lang="tr-TR" dirty="0"/>
              <a:t> ve </a:t>
            </a:r>
            <a:r>
              <a:rPr lang="tr-TR" dirty="0" err="1"/>
              <a:t>Marvari-Gucarati'nin</a:t>
            </a:r>
            <a:r>
              <a:rPr lang="tr-TR" dirty="0"/>
              <a:t> ilk örneklerini oluşturmaktaydılar. </a:t>
            </a:r>
            <a:r>
              <a:rPr lang="tr-TR" dirty="0" err="1"/>
              <a:t>Caynist</a:t>
            </a:r>
            <a:r>
              <a:rPr lang="tr-TR" dirty="0"/>
              <a:t> yazarlar, hem düzyazıda hem de şiirde </a:t>
            </a:r>
            <a:r>
              <a:rPr lang="tr-TR" dirty="0" err="1"/>
              <a:t>Gucarat</a:t>
            </a:r>
            <a:r>
              <a:rPr lang="tr-TR" dirty="0"/>
              <a:t> edebiyatına büyük katkı sağlamışlardır.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Eski </a:t>
            </a:r>
            <a:r>
              <a:rPr lang="tr-TR" dirty="0" err="1"/>
              <a:t>Gucarati</a:t>
            </a:r>
            <a:r>
              <a:rPr lang="tr-TR" dirty="0"/>
              <a:t> edebiyatı 12. yüzyıldan sonra gelişme kaydetmeye başlamıştır. Uzun </a:t>
            </a:r>
            <a:r>
              <a:rPr lang="tr-TR" dirty="0" err="1"/>
              <a:t>Rasa</a:t>
            </a:r>
            <a:r>
              <a:rPr lang="tr-TR" dirty="0"/>
              <a:t> şiirleri, öyküler (</a:t>
            </a:r>
            <a:r>
              <a:rPr lang="tr-TR" dirty="0" err="1"/>
              <a:t>kathalar</a:t>
            </a:r>
            <a:r>
              <a:rPr lang="tr-TR" dirty="0"/>
              <a:t>), aşk ve doğa şiirleri (</a:t>
            </a:r>
            <a:r>
              <a:rPr lang="tr-TR" dirty="0" err="1"/>
              <a:t>phagular</a:t>
            </a:r>
            <a:r>
              <a:rPr lang="tr-TR" dirty="0"/>
              <a:t>), mevsimler ve bunlara göre âşığın durumunu yansıtan şarkılar (</a:t>
            </a:r>
            <a:r>
              <a:rPr lang="tr-TR" dirty="0" err="1"/>
              <a:t>baramasiler</a:t>
            </a:r>
            <a:r>
              <a:rPr lang="tr-TR" dirty="0"/>
              <a:t>) ve kadın şarkıları (</a:t>
            </a:r>
            <a:r>
              <a:rPr lang="tr-TR" dirty="0" err="1"/>
              <a:t>rasaklar</a:t>
            </a:r>
            <a:r>
              <a:rPr lang="tr-TR" dirty="0"/>
              <a:t>) bu edebiyatın özellikleridir. </a:t>
            </a:r>
            <a:r>
              <a:rPr lang="tr-TR" dirty="0" err="1"/>
              <a:t>Tarunaprabha</a:t>
            </a:r>
            <a:r>
              <a:rPr lang="tr-TR" dirty="0"/>
              <a:t> adlı </a:t>
            </a:r>
            <a:r>
              <a:rPr lang="tr-TR" dirty="0" err="1"/>
              <a:t>Caynist</a:t>
            </a:r>
            <a:r>
              <a:rPr lang="tr-TR" dirty="0"/>
              <a:t> keşişin "</a:t>
            </a:r>
            <a:r>
              <a:rPr lang="tr-TR" dirty="0" err="1"/>
              <a:t>Balavabodha</a:t>
            </a:r>
            <a:r>
              <a:rPr lang="tr-TR" dirty="0"/>
              <a:t>" adlı eseri (1355), </a:t>
            </a:r>
            <a:r>
              <a:rPr lang="tr-TR" dirty="0" err="1"/>
              <a:t>Gucarati</a:t>
            </a:r>
            <a:r>
              <a:rPr lang="tr-TR" dirty="0"/>
              <a:t> düzyazı eserlerin en eskilerinden biridir.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Orta </a:t>
            </a:r>
            <a:r>
              <a:rPr lang="tr-TR" dirty="0" err="1"/>
              <a:t>Gucarati</a:t>
            </a:r>
            <a:r>
              <a:rPr lang="tr-TR" dirty="0"/>
              <a:t> döneminde (1450-1800), </a:t>
            </a:r>
            <a:r>
              <a:rPr lang="tr-TR" dirty="0" err="1"/>
              <a:t>Narasimha</a:t>
            </a:r>
            <a:r>
              <a:rPr lang="tr-TR" dirty="0"/>
              <a:t> </a:t>
            </a:r>
            <a:r>
              <a:rPr lang="tr-TR" dirty="0" err="1"/>
              <a:t>Mahata</a:t>
            </a:r>
            <a:r>
              <a:rPr lang="tr-TR" dirty="0"/>
              <a:t> (</a:t>
            </a:r>
            <a:r>
              <a:rPr lang="tr-TR" dirty="0" err="1"/>
              <a:t>Narsi</a:t>
            </a:r>
            <a:r>
              <a:rPr lang="tr-TR" dirty="0"/>
              <a:t> Mehta, 1415-1481) edebiyatta yeni bir dönem açmıştır. O, </a:t>
            </a:r>
            <a:r>
              <a:rPr lang="tr-TR" dirty="0" err="1"/>
              <a:t>Bhakti</a:t>
            </a:r>
            <a:r>
              <a:rPr lang="tr-TR" dirty="0"/>
              <a:t> hareketinin öncülerindendi.  Onu daha sonra izleyenler arasında </a:t>
            </a:r>
            <a:r>
              <a:rPr lang="tr-TR" dirty="0" err="1"/>
              <a:t>Mahatma</a:t>
            </a:r>
            <a:r>
              <a:rPr lang="tr-TR" dirty="0"/>
              <a:t> </a:t>
            </a:r>
            <a:r>
              <a:rPr lang="tr-TR" dirty="0" err="1"/>
              <a:t>Gandhi</a:t>
            </a:r>
            <a:r>
              <a:rPr lang="tr-TR" dirty="0"/>
              <a:t> de bulunmaktadır.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16. yüzyıla tarihlendirilen ünlü kadın şair Mira </a:t>
            </a:r>
            <a:r>
              <a:rPr lang="tr-TR" dirty="0" err="1"/>
              <a:t>Bai'nin</a:t>
            </a:r>
            <a:r>
              <a:rPr lang="tr-TR" dirty="0"/>
              <a:t> tanrı aşkıyla dolu şiirlerinin bir kısmı eski </a:t>
            </a:r>
            <a:r>
              <a:rPr lang="tr-TR" dirty="0" err="1"/>
              <a:t>Marvari</a:t>
            </a:r>
            <a:r>
              <a:rPr lang="tr-TR" dirty="0"/>
              <a:t>, yani eski </a:t>
            </a:r>
            <a:r>
              <a:rPr lang="tr-TR" dirty="0" err="1"/>
              <a:t>Gucarati</a:t>
            </a:r>
            <a:r>
              <a:rPr lang="tr-TR" dirty="0"/>
              <a:t> diliyle yazılmıştır. O </a:t>
            </a:r>
            <a:r>
              <a:rPr lang="tr-TR" dirty="0" err="1"/>
              <a:t>Brac-Bhasha</a:t>
            </a:r>
            <a:r>
              <a:rPr lang="tr-TR" dirty="0"/>
              <a:t> ile de yazdığı için </a:t>
            </a:r>
            <a:r>
              <a:rPr lang="tr-TR" dirty="0" err="1"/>
              <a:t>Hindī</a:t>
            </a:r>
            <a:r>
              <a:rPr lang="tr-TR" dirty="0"/>
              <a:t> edebiyatçıları arasında da sayılır.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2080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Bir </a:t>
            </a:r>
            <a:r>
              <a:rPr lang="tr-TR" dirty="0" err="1"/>
              <a:t>Vishnu</a:t>
            </a:r>
            <a:r>
              <a:rPr lang="tr-TR" dirty="0"/>
              <a:t> inananı olan </a:t>
            </a:r>
            <a:r>
              <a:rPr lang="tr-TR" dirty="0" err="1"/>
              <a:t>Vallabhaçarya'yı</a:t>
            </a:r>
            <a:r>
              <a:rPr lang="tr-TR" dirty="0"/>
              <a:t> (1479-1531) unutmamak gerekir. Kendisinden sonra birçok kişiyi etkilemiştir. 17. ve 18. yüzyıllar arasında yaşamış olan </a:t>
            </a:r>
            <a:r>
              <a:rPr lang="tr-TR" dirty="0" err="1"/>
              <a:t>Akho</a:t>
            </a:r>
            <a:r>
              <a:rPr lang="tr-TR" dirty="0"/>
              <a:t> (1615-1675), </a:t>
            </a:r>
            <a:r>
              <a:rPr lang="tr-TR" dirty="0" err="1"/>
              <a:t>Premananda</a:t>
            </a:r>
            <a:r>
              <a:rPr lang="tr-TR" dirty="0"/>
              <a:t> </a:t>
            </a:r>
            <a:r>
              <a:rPr lang="tr-TR" dirty="0" err="1"/>
              <a:t>Bhatta</a:t>
            </a:r>
            <a:r>
              <a:rPr lang="tr-TR" dirty="0"/>
              <a:t> (1636-1734) ve </a:t>
            </a:r>
            <a:r>
              <a:rPr lang="tr-TR" dirty="0" err="1"/>
              <a:t>Şyamaladasa'yı</a:t>
            </a:r>
            <a:r>
              <a:rPr lang="tr-TR" dirty="0"/>
              <a:t> büyük şairler olarak sayabiliriz.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Modern </a:t>
            </a:r>
            <a:r>
              <a:rPr lang="tr-TR" dirty="0" err="1"/>
              <a:t>Gucarati</a:t>
            </a:r>
            <a:r>
              <a:rPr lang="tr-TR" dirty="0"/>
              <a:t> edebiyatı 1800'lerden sonra başlar ve günümüze kadar gelir.  Bu dönem için </a:t>
            </a:r>
            <a:r>
              <a:rPr lang="tr-TR" dirty="0" err="1"/>
              <a:t>Dalpatram</a:t>
            </a:r>
            <a:r>
              <a:rPr lang="tr-TR" dirty="0"/>
              <a:t> (1820-1898), </a:t>
            </a:r>
            <a:r>
              <a:rPr lang="tr-TR" dirty="0" err="1"/>
              <a:t>Narmadşankar</a:t>
            </a:r>
            <a:r>
              <a:rPr lang="tr-TR" dirty="0"/>
              <a:t> (1833-1886), </a:t>
            </a:r>
            <a:r>
              <a:rPr lang="tr-TR" dirty="0" err="1"/>
              <a:t>Govardhandas</a:t>
            </a:r>
            <a:r>
              <a:rPr lang="tr-TR" dirty="0"/>
              <a:t> </a:t>
            </a:r>
            <a:r>
              <a:rPr lang="tr-TR" dirty="0" err="1"/>
              <a:t>Tripathi</a:t>
            </a:r>
            <a:r>
              <a:rPr lang="tr-TR" dirty="0"/>
              <a:t> (1855-1907) gibi adlar sayılabilir.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1363</TotalTime>
  <Words>520</Words>
  <Application>Microsoft Office PowerPoint</Application>
  <PresentationFormat>Ekran Gösterisi (4:3)</PresentationFormat>
  <Paragraphs>27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422 MODERN HİNT EDEBİYATI  10. HAFTA  Gucarati Edebiyatı      </vt:lpstr>
      <vt:lpstr>   HİN 422 MODERN HİNT EDEBİYATI</vt:lpstr>
      <vt:lpstr>   HİN 422 MODERN HİNT EDEBİYATI</vt:lpstr>
      <vt:lpstr>  HİN 422 MODERN HİNT EDEBİYATI</vt:lpstr>
      <vt:lpstr>   HİN 422 MODERN HİNT EDEBİYATI</vt:lpstr>
      <vt:lpstr>  HİN 422 MODERN HİNT EDEBİYATI</vt:lpstr>
      <vt:lpstr>  HİN 422 MODERN HİNT EDEBİYATI</vt:lpstr>
      <vt:lpstr>   HİN 422 MODERN HİNT EDEBİYATI</vt:lpstr>
      <vt:lpstr>   HİN 422 MODERN HİNT EDEBİYATI</vt:lpstr>
      <vt:lpstr>   HİN 422 MODERN HİNT EDEBİYATI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144</cp:revision>
  <dcterms:created xsi:type="dcterms:W3CDTF">2014-11-21T09:52:05Z</dcterms:created>
  <dcterms:modified xsi:type="dcterms:W3CDTF">2020-02-25T19:52:43Z</dcterms:modified>
</cp:coreProperties>
</file>