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2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4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5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6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1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1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F7D0-6FF6-714D-B1D9-326E608C6F9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8420-5E70-D74A-A880-8EA64E509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İ</a:t>
            </a:r>
            <a:r>
              <a:rPr lang="en-US" dirty="0" err="1" smtClean="0"/>
              <a:t>ngiliz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English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72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1970 </a:t>
            </a:r>
            <a:r>
              <a:rPr lang="en-US" dirty="0" err="1" smtClean="0"/>
              <a:t>ve</a:t>
            </a:r>
            <a:r>
              <a:rPr lang="en-US" dirty="0" smtClean="0"/>
              <a:t> 80’ler</a:t>
            </a:r>
          </a:p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rayışları</a:t>
            </a:r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Evrimi</a:t>
            </a:r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mu,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3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Yazar</a:t>
            </a:r>
            <a:r>
              <a:rPr lang="en-US" dirty="0" smtClean="0"/>
              <a:t>, </a:t>
            </a:r>
            <a:r>
              <a:rPr lang="en-US" dirty="0" err="1" smtClean="0"/>
              <a:t>Düşünürler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Eserleri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Hedley Bull, Anarchical Society, 1977</a:t>
            </a:r>
          </a:p>
          <a:p>
            <a:r>
              <a:rPr lang="en-US" dirty="0" smtClean="0"/>
              <a:t>Martin Wight, System of States, 1977</a:t>
            </a:r>
          </a:p>
          <a:p>
            <a:r>
              <a:rPr lang="en-US" dirty="0" smtClean="0"/>
              <a:t>Adam Watson, Diplomacy, 1982</a:t>
            </a:r>
          </a:p>
          <a:p>
            <a:r>
              <a:rPr lang="en-US" dirty="0" smtClean="0"/>
              <a:t>H. Bull </a:t>
            </a:r>
            <a:r>
              <a:rPr lang="en-US" dirty="0" err="1" smtClean="0"/>
              <a:t>ve</a:t>
            </a:r>
            <a:r>
              <a:rPr lang="en-US" dirty="0" smtClean="0"/>
              <a:t> A. Watson (der.), The Evolution of International Society</a:t>
            </a:r>
          </a:p>
          <a:p>
            <a:r>
              <a:rPr lang="en-US" dirty="0" smtClean="0"/>
              <a:t>John Vincent, Human Rights and International Relations, 1986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7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Okulu’nun</a:t>
            </a:r>
            <a:r>
              <a:rPr lang="en-US" dirty="0" smtClean="0"/>
              <a:t> </a:t>
            </a:r>
            <a:r>
              <a:rPr lang="en-US" dirty="0" err="1" smtClean="0"/>
              <a:t>Çağdaş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emsilcileri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Jackson, </a:t>
            </a:r>
            <a:r>
              <a:rPr lang="en-US" b="1" dirty="0" smtClean="0"/>
              <a:t>The Global Covenant: Human Conduct in a World of States</a:t>
            </a:r>
            <a:r>
              <a:rPr lang="en-US" dirty="0" smtClean="0"/>
              <a:t>, 2000</a:t>
            </a:r>
          </a:p>
          <a:p>
            <a:r>
              <a:rPr lang="en-US" dirty="0" smtClean="0"/>
              <a:t>Tim Dunne, </a:t>
            </a:r>
            <a:r>
              <a:rPr lang="en-US" b="1" dirty="0" smtClean="0"/>
              <a:t>Inventing International Society</a:t>
            </a:r>
            <a:r>
              <a:rPr lang="en-US" dirty="0" smtClean="0"/>
              <a:t>, 1998</a:t>
            </a:r>
          </a:p>
          <a:p>
            <a:r>
              <a:rPr lang="en-US" dirty="0" smtClean="0"/>
              <a:t>Nicholas Wheeler, </a:t>
            </a:r>
            <a:r>
              <a:rPr lang="en-US" b="1" dirty="0" smtClean="0"/>
              <a:t>Saving Strangers, Humanitarian Intervention and International Society, </a:t>
            </a:r>
            <a:r>
              <a:rPr lang="en-US" dirty="0" smtClean="0"/>
              <a:t>2000</a:t>
            </a:r>
          </a:p>
          <a:p>
            <a:r>
              <a:rPr lang="en-US" dirty="0" smtClean="0"/>
              <a:t>Barry </a:t>
            </a:r>
            <a:r>
              <a:rPr lang="en-US" dirty="0" err="1" smtClean="0"/>
              <a:t>Buzan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Richard Little, </a:t>
            </a:r>
            <a:r>
              <a:rPr lang="en-US" b="1" dirty="0" smtClean="0"/>
              <a:t>International Systems in World History,</a:t>
            </a:r>
            <a:r>
              <a:rPr lang="en-US" dirty="0" smtClean="0"/>
              <a:t> 2000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6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Kuramın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İddiaları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anarşik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toplumdur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otoriteye</a:t>
            </a:r>
            <a:r>
              <a:rPr lang="en-US" dirty="0" smtClean="0"/>
              <a:t> </a:t>
            </a:r>
            <a:r>
              <a:rPr lang="en-US" dirty="0" err="1" smtClean="0"/>
              <a:t>boyun</a:t>
            </a:r>
            <a:r>
              <a:rPr lang="en-US" dirty="0" smtClean="0"/>
              <a:t> </a:t>
            </a:r>
            <a:r>
              <a:rPr lang="en-US" dirty="0" err="1" smtClean="0"/>
              <a:t>eğmek</a:t>
            </a:r>
            <a:r>
              <a:rPr lang="en-US" dirty="0" smtClean="0"/>
              <a:t> </a:t>
            </a:r>
            <a:r>
              <a:rPr lang="en-US" dirty="0" err="1" smtClean="0"/>
              <a:t>zorunda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ukuk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normlar</a:t>
            </a:r>
            <a:r>
              <a:rPr lang="en-US" dirty="0" smtClean="0"/>
              <a:t>,  </a:t>
            </a:r>
            <a:r>
              <a:rPr lang="en-US" dirty="0" err="1" smtClean="0"/>
              <a:t>anarşi</a:t>
            </a:r>
            <a:r>
              <a:rPr lang="en-US" dirty="0" smtClean="0"/>
              <a:t> </a:t>
            </a:r>
            <a:r>
              <a:rPr lang="en-US" dirty="0" err="1" smtClean="0"/>
              <a:t>koşullarını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ehlileştirebilir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sistemde</a:t>
            </a:r>
            <a:r>
              <a:rPr lang="en-US" dirty="0" smtClean="0"/>
              <a:t> 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Arkaplan</a:t>
            </a:r>
            <a:r>
              <a:rPr lang="en-US" dirty="0" smtClean="0"/>
              <a:t>: Grotius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asyonalizm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Hugo Grotius </a:t>
            </a:r>
            <a:r>
              <a:rPr lang="en-US" dirty="0" err="1" smtClean="0"/>
              <a:t>ve</a:t>
            </a:r>
            <a:r>
              <a:rPr lang="en-US" dirty="0" smtClean="0"/>
              <a:t> De Jure Belli ac </a:t>
            </a:r>
            <a:r>
              <a:rPr lang="en-US" dirty="0" err="1" smtClean="0"/>
              <a:t>pacis</a:t>
            </a:r>
            <a:r>
              <a:rPr lang="en-US" dirty="0" smtClean="0"/>
              <a:t>, 1625</a:t>
            </a:r>
          </a:p>
          <a:p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 smtClean="0"/>
          </a:p>
          <a:p>
            <a:r>
              <a:rPr lang="en-US" dirty="0" err="1" smtClean="0"/>
              <a:t>Katolik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protestanlar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/>
              <a:t>ş</a:t>
            </a:r>
            <a:r>
              <a:rPr lang="en-US" dirty="0" err="1" smtClean="0"/>
              <a:t>iddet</a:t>
            </a:r>
            <a:r>
              <a:rPr lang="en-US" dirty="0" smtClean="0"/>
              <a:t> </a:t>
            </a:r>
            <a:r>
              <a:rPr lang="en-US" dirty="0" err="1" smtClean="0"/>
              <a:t>engellenebilir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İdealizm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55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Anarşi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bile, </a:t>
            </a:r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zemin</a:t>
            </a:r>
            <a:r>
              <a:rPr lang="en-US" dirty="0" smtClean="0"/>
              <a:t>: </a:t>
            </a:r>
            <a:r>
              <a:rPr lang="en-US" dirty="0" err="1" smtClean="0"/>
              <a:t>Dilsel</a:t>
            </a:r>
            <a:r>
              <a:rPr lang="en-US" dirty="0" smtClean="0"/>
              <a:t>,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ortaklıklar</a:t>
            </a:r>
            <a:endParaRPr lang="en-US" dirty="0" smtClean="0"/>
          </a:p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oplum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,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değerlerin</a:t>
            </a:r>
            <a:r>
              <a:rPr lang="en-US" dirty="0" smtClean="0"/>
              <a:t> </a:t>
            </a:r>
            <a:r>
              <a:rPr lang="en-US" dirty="0" err="1" smtClean="0"/>
              <a:t>farkında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birbirleriyle</a:t>
            </a:r>
            <a:r>
              <a:rPr lang="en-US" dirty="0" smtClean="0"/>
              <a:t>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kendilerini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kurallar</a:t>
            </a:r>
            <a:r>
              <a:rPr lang="en-US" dirty="0" smtClean="0"/>
              <a:t> </a:t>
            </a:r>
            <a:r>
              <a:rPr lang="en-US" dirty="0" err="1" smtClean="0"/>
              <a:t>setine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,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kurumların</a:t>
            </a:r>
            <a:r>
              <a:rPr lang="en-US" dirty="0" smtClean="0"/>
              <a:t> </a:t>
            </a:r>
            <a:r>
              <a:rPr lang="en-US" dirty="0" err="1" smtClean="0"/>
              <a:t>işleyişine</a:t>
            </a:r>
            <a:r>
              <a:rPr lang="en-US" dirty="0" smtClean="0"/>
              <a:t> </a:t>
            </a:r>
            <a:r>
              <a:rPr lang="en-US" dirty="0" err="1" smtClean="0"/>
              <a:t>katılmasıyla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varolma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diplomatik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endParaRPr lang="en-US" dirty="0" smtClean="0"/>
          </a:p>
          <a:p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gelenekler</a:t>
            </a:r>
            <a:endParaRPr lang="en-US" dirty="0" smtClean="0"/>
          </a:p>
          <a:p>
            <a:r>
              <a:rPr lang="en-US" dirty="0" smtClean="0"/>
              <a:t>19.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1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Şiddete</a:t>
            </a:r>
            <a:r>
              <a:rPr lang="en-US" dirty="0" smtClean="0"/>
              <a:t> </a:t>
            </a:r>
            <a:r>
              <a:rPr lang="en-US" dirty="0" err="1" smtClean="0"/>
              <a:t>sınırlama</a:t>
            </a:r>
            <a:r>
              <a:rPr lang="en-US" dirty="0" smtClean="0"/>
              <a:t> </a:t>
            </a:r>
            <a:r>
              <a:rPr lang="en-US" dirty="0" err="1" smtClean="0"/>
              <a:t>getirilmesi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haklarını</a:t>
            </a:r>
            <a:r>
              <a:rPr lang="en-US" dirty="0" smtClean="0"/>
              <a:t> </a:t>
            </a:r>
            <a:r>
              <a:rPr lang="en-US" dirty="0" err="1" smtClean="0"/>
              <a:t>desteklemek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err="1" smtClean="0"/>
              <a:t>Anlaşmalara</a:t>
            </a:r>
            <a:r>
              <a:rPr lang="en-US" dirty="0" smtClean="0"/>
              <a:t> </a:t>
            </a:r>
            <a:r>
              <a:rPr lang="en-US" dirty="0" err="1" smtClean="0"/>
              <a:t>sadık</a:t>
            </a:r>
            <a:r>
              <a:rPr lang="en-US" dirty="0" smtClean="0"/>
              <a:t> </a:t>
            </a:r>
            <a:r>
              <a:rPr lang="en-US" dirty="0" err="1" smtClean="0"/>
              <a:t>kalınmasını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319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İngiliz okulu</vt:lpstr>
      <vt:lpstr>Tarihsel Bağlam</vt:lpstr>
      <vt:lpstr>Önemli Yazar, Düşünürler ve Eserleri</vt:lpstr>
      <vt:lpstr>İngiliz Okulu’nun Çağdaş Temsilcileri </vt:lpstr>
      <vt:lpstr>Kuramın Temel İddiaları</vt:lpstr>
      <vt:lpstr>Düşünsel Arkaplan: Grotius ve Rasyonalizm</vt:lpstr>
      <vt:lpstr>Uluslararası Toplum Nedir?</vt:lpstr>
      <vt:lpstr>Uluslararası toplum nedir?</vt:lpstr>
      <vt:lpstr>Uluslararası Düzenin Koşulları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2018-03-21T09:01:43Z</dcterms:created>
  <dcterms:modified xsi:type="dcterms:W3CDTF">2018-03-21T16:34:01Z</dcterms:modified>
</cp:coreProperties>
</file>