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8" r:id="rId11"/>
    <p:sldId id="269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74481-B6A6-4313-8A75-4287D609B95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84BE7B-5EB3-4937-9251-04953178BCE9}">
      <dgm:prSet phldrT="[Metin]"/>
      <dgm:spPr/>
      <dgm:t>
        <a:bodyPr/>
        <a:lstStyle/>
        <a:p>
          <a:r>
            <a:rPr lang="tr-TR" dirty="0" smtClean="0"/>
            <a:t>Koran Courses</a:t>
          </a:r>
          <a:endParaRPr lang="en-US" dirty="0"/>
        </a:p>
      </dgm:t>
    </dgm:pt>
    <dgm:pt modelId="{E4A93719-0C8E-4ADB-AFFF-A4A542557765}" type="parTrans" cxnId="{347B2AD1-0324-4987-A710-DE17D2BF3B6D}">
      <dgm:prSet/>
      <dgm:spPr/>
      <dgm:t>
        <a:bodyPr/>
        <a:lstStyle/>
        <a:p>
          <a:endParaRPr lang="en-US"/>
        </a:p>
      </dgm:t>
    </dgm:pt>
    <dgm:pt modelId="{D64E8231-8DF3-4D90-B186-784516998FE1}" type="sibTrans" cxnId="{347B2AD1-0324-4987-A710-DE17D2BF3B6D}">
      <dgm:prSet/>
      <dgm:spPr/>
      <dgm:t>
        <a:bodyPr/>
        <a:lstStyle/>
        <a:p>
          <a:endParaRPr lang="en-US"/>
        </a:p>
      </dgm:t>
    </dgm:pt>
    <dgm:pt modelId="{5AC999AF-94EB-4485-97B9-A07CC7747596}">
      <dgm:prSet phldrT="[Metin]"/>
      <dgm:spPr/>
      <dgm:t>
        <a:bodyPr/>
        <a:lstStyle/>
        <a:p>
          <a:r>
            <a:rPr lang="tr-TR" dirty="0" smtClean="0"/>
            <a:t>Koran</a:t>
          </a:r>
          <a:endParaRPr lang="en-US" dirty="0"/>
        </a:p>
      </dgm:t>
    </dgm:pt>
    <dgm:pt modelId="{BB452A9E-32B7-404B-BA57-E3678956BED8}" type="parTrans" cxnId="{A118890A-696E-4E75-B210-1A2754081246}">
      <dgm:prSet/>
      <dgm:spPr/>
      <dgm:t>
        <a:bodyPr/>
        <a:lstStyle/>
        <a:p>
          <a:endParaRPr lang="en-US"/>
        </a:p>
      </dgm:t>
    </dgm:pt>
    <dgm:pt modelId="{E28DC80A-C11F-47E4-A901-7001FD831E98}" type="sibTrans" cxnId="{A118890A-696E-4E75-B210-1A2754081246}">
      <dgm:prSet/>
      <dgm:spPr/>
      <dgm:t>
        <a:bodyPr/>
        <a:lstStyle/>
        <a:p>
          <a:endParaRPr lang="en-US"/>
        </a:p>
      </dgm:t>
    </dgm:pt>
    <dgm:pt modelId="{95C46551-2675-4697-8E09-F7A0D0D53B50}">
      <dgm:prSet phldrT="[Metin]"/>
      <dgm:spPr/>
      <dgm:t>
        <a:bodyPr/>
        <a:lstStyle/>
        <a:p>
          <a:r>
            <a:rPr lang="tr-TR" dirty="0" smtClean="0"/>
            <a:t>4 </a:t>
          </a:r>
          <a:r>
            <a:rPr lang="en-US" noProof="0" dirty="0" smtClean="0"/>
            <a:t>level</a:t>
          </a:r>
          <a:r>
            <a:rPr lang="tr-TR" noProof="0" dirty="0" smtClean="0"/>
            <a:t>s</a:t>
          </a:r>
          <a:r>
            <a:rPr lang="en-US" noProof="0" dirty="0" smtClean="0"/>
            <a:t> for </a:t>
          </a:r>
          <a:r>
            <a:rPr lang="tr-TR" dirty="0" smtClean="0"/>
            <a:t>Koran</a:t>
          </a:r>
          <a:endParaRPr lang="en-US" dirty="0"/>
        </a:p>
      </dgm:t>
    </dgm:pt>
    <dgm:pt modelId="{5ED6E8DE-85C8-4DCC-BD5C-B7C185B7C379}" type="parTrans" cxnId="{AEBFB2FD-50DF-4301-854D-93FF822224B2}">
      <dgm:prSet/>
      <dgm:spPr/>
      <dgm:t>
        <a:bodyPr/>
        <a:lstStyle/>
        <a:p>
          <a:endParaRPr lang="en-US"/>
        </a:p>
      </dgm:t>
    </dgm:pt>
    <dgm:pt modelId="{851649C1-84C2-4BC9-94E4-7BD6C31626B6}" type="sibTrans" cxnId="{AEBFB2FD-50DF-4301-854D-93FF822224B2}">
      <dgm:prSet/>
      <dgm:spPr/>
      <dgm:t>
        <a:bodyPr/>
        <a:lstStyle/>
        <a:p>
          <a:endParaRPr lang="en-US"/>
        </a:p>
      </dgm:t>
    </dgm:pt>
    <dgm:pt modelId="{2370E0D6-8619-4076-A886-2CD03F73A2A3}">
      <dgm:prSet phldrT="[Metin]"/>
      <dgm:spPr/>
      <dgm:t>
        <a:bodyPr/>
        <a:lstStyle/>
        <a:p>
          <a:r>
            <a:rPr lang="tr-TR" dirty="0" smtClean="0"/>
            <a:t>Basic </a:t>
          </a:r>
          <a:r>
            <a:rPr lang="tr-TR" dirty="0" err="1" smtClean="0"/>
            <a:t>Islamic</a:t>
          </a:r>
          <a:r>
            <a:rPr lang="tr-TR" dirty="0" smtClean="0"/>
            <a:t> Knowledge</a:t>
          </a:r>
          <a:endParaRPr lang="en-US" dirty="0"/>
        </a:p>
      </dgm:t>
    </dgm:pt>
    <dgm:pt modelId="{1BB078B1-F0E9-4E59-A913-2961EC0B79C7}" type="parTrans" cxnId="{3E00FB04-5172-46F8-ADE8-3E3DD2C5DC64}">
      <dgm:prSet/>
      <dgm:spPr/>
      <dgm:t>
        <a:bodyPr/>
        <a:lstStyle/>
        <a:p>
          <a:endParaRPr lang="en-US"/>
        </a:p>
      </dgm:t>
    </dgm:pt>
    <dgm:pt modelId="{296D1622-A55F-4609-A0B3-B6B10A06BF70}" type="sibTrans" cxnId="{3E00FB04-5172-46F8-ADE8-3E3DD2C5DC64}">
      <dgm:prSet/>
      <dgm:spPr/>
      <dgm:t>
        <a:bodyPr/>
        <a:lstStyle/>
        <a:p>
          <a:endParaRPr lang="en-US"/>
        </a:p>
      </dgm:t>
    </dgm:pt>
    <dgm:pt modelId="{592AB85E-6841-4227-B7CE-5F0856BBFE79}">
      <dgm:prSet phldrT="[Metin]"/>
      <dgm:spPr/>
      <dgm:t>
        <a:bodyPr/>
        <a:lstStyle/>
        <a:p>
          <a:r>
            <a:rPr lang="tr-TR" dirty="0" err="1" smtClean="0"/>
            <a:t>Faith</a:t>
          </a:r>
          <a:endParaRPr lang="en-US" dirty="0"/>
        </a:p>
      </dgm:t>
    </dgm:pt>
    <dgm:pt modelId="{3F43EA71-363C-4F39-BCEC-B87B60774EC9}" type="parTrans" cxnId="{583A8788-B379-4386-B8D1-B14A60EA86AB}">
      <dgm:prSet/>
      <dgm:spPr/>
      <dgm:t>
        <a:bodyPr/>
        <a:lstStyle/>
        <a:p>
          <a:endParaRPr lang="en-US"/>
        </a:p>
      </dgm:t>
    </dgm:pt>
    <dgm:pt modelId="{94869A92-55F9-44E2-8595-0FAA2C3A3C0E}" type="sibTrans" cxnId="{583A8788-B379-4386-B8D1-B14A60EA86AB}">
      <dgm:prSet/>
      <dgm:spPr/>
      <dgm:t>
        <a:bodyPr/>
        <a:lstStyle/>
        <a:p>
          <a:endParaRPr lang="en-US"/>
        </a:p>
      </dgm:t>
    </dgm:pt>
    <dgm:pt modelId="{31D5FD93-383B-4DF6-947B-95E118301E5A}">
      <dgm:prSet/>
      <dgm:spPr/>
      <dgm:t>
        <a:bodyPr/>
        <a:lstStyle/>
        <a:p>
          <a:r>
            <a:rPr lang="tr-TR" dirty="0" err="1" smtClean="0"/>
            <a:t>Worship</a:t>
          </a:r>
          <a:r>
            <a:rPr lang="tr-TR" dirty="0" smtClean="0"/>
            <a:t> </a:t>
          </a:r>
          <a:endParaRPr lang="en-US" dirty="0"/>
        </a:p>
      </dgm:t>
    </dgm:pt>
    <dgm:pt modelId="{6617B782-5B93-4888-9FD4-006717B71DA2}" type="parTrans" cxnId="{38335392-3D9A-42AC-9155-F30A45DAB7E0}">
      <dgm:prSet/>
      <dgm:spPr/>
      <dgm:t>
        <a:bodyPr/>
        <a:lstStyle/>
        <a:p>
          <a:endParaRPr lang="en-US"/>
        </a:p>
      </dgm:t>
    </dgm:pt>
    <dgm:pt modelId="{6DD673AA-1F6E-48C1-9443-76B47970FB28}" type="sibTrans" cxnId="{38335392-3D9A-42AC-9155-F30A45DAB7E0}">
      <dgm:prSet/>
      <dgm:spPr/>
      <dgm:t>
        <a:bodyPr/>
        <a:lstStyle/>
        <a:p>
          <a:endParaRPr lang="en-US"/>
        </a:p>
      </dgm:t>
    </dgm:pt>
    <dgm:pt modelId="{A7B40670-BEDD-42B2-AF85-E303F27A95A9}">
      <dgm:prSet/>
      <dgm:spPr/>
      <dgm:t>
        <a:bodyPr/>
        <a:lstStyle/>
        <a:p>
          <a:r>
            <a:rPr lang="tr-TR" dirty="0" smtClean="0"/>
            <a:t>Siyer</a:t>
          </a:r>
          <a:endParaRPr lang="en-US" dirty="0"/>
        </a:p>
      </dgm:t>
    </dgm:pt>
    <dgm:pt modelId="{C6B0F9D8-E2E1-407A-8683-B3C354F8572C}" type="parTrans" cxnId="{EE914E03-FE41-4CFB-82B6-1F4CCA3F758F}">
      <dgm:prSet/>
      <dgm:spPr/>
      <dgm:t>
        <a:bodyPr/>
        <a:lstStyle/>
        <a:p>
          <a:endParaRPr lang="en-US"/>
        </a:p>
      </dgm:t>
    </dgm:pt>
    <dgm:pt modelId="{96102CEE-94B9-4B38-A86F-9BE85B26EFD0}" type="sibTrans" cxnId="{EE914E03-FE41-4CFB-82B6-1F4CCA3F758F}">
      <dgm:prSet/>
      <dgm:spPr/>
      <dgm:t>
        <a:bodyPr/>
        <a:lstStyle/>
        <a:p>
          <a:endParaRPr lang="en-US"/>
        </a:p>
      </dgm:t>
    </dgm:pt>
    <dgm:pt modelId="{284E8460-DE4E-4439-9C0F-41619ED4ED24}">
      <dgm:prSet/>
      <dgm:spPr/>
      <dgm:t>
        <a:bodyPr/>
        <a:lstStyle/>
        <a:p>
          <a:r>
            <a:rPr lang="tr-TR" dirty="0" smtClean="0"/>
            <a:t>Moral</a:t>
          </a:r>
          <a:endParaRPr lang="en-US" dirty="0"/>
        </a:p>
      </dgm:t>
    </dgm:pt>
    <dgm:pt modelId="{9803AF06-F694-4AF7-AB26-5746F11263D6}" type="parTrans" cxnId="{5201D3A0-FA90-43DA-9F89-99F02CE1AFD4}">
      <dgm:prSet/>
      <dgm:spPr/>
      <dgm:t>
        <a:bodyPr/>
        <a:lstStyle/>
        <a:p>
          <a:endParaRPr lang="en-US"/>
        </a:p>
      </dgm:t>
    </dgm:pt>
    <dgm:pt modelId="{253B4ECC-A571-4644-8162-29209399E398}" type="sibTrans" cxnId="{5201D3A0-FA90-43DA-9F89-99F02CE1AFD4}">
      <dgm:prSet/>
      <dgm:spPr/>
      <dgm:t>
        <a:bodyPr/>
        <a:lstStyle/>
        <a:p>
          <a:endParaRPr lang="en-US"/>
        </a:p>
      </dgm:t>
    </dgm:pt>
    <dgm:pt modelId="{588DE687-3997-454B-85AD-3C679867769F}" type="pres">
      <dgm:prSet presAssocID="{EB974481-B6A6-4313-8A75-4287D609B95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AEE383-56B1-4D56-93BD-F8C5A0B5EDBD}" type="pres">
      <dgm:prSet presAssocID="{E684BE7B-5EB3-4937-9251-04953178BCE9}" presName="root1" presStyleCnt="0"/>
      <dgm:spPr/>
    </dgm:pt>
    <dgm:pt modelId="{B73EEA64-0F9E-4BC3-86EA-D2DA849A472B}" type="pres">
      <dgm:prSet presAssocID="{E684BE7B-5EB3-4937-9251-04953178BC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89FB8A-C434-4239-AF39-B2009F7A8C6C}" type="pres">
      <dgm:prSet presAssocID="{E684BE7B-5EB3-4937-9251-04953178BCE9}" presName="level2hierChild" presStyleCnt="0"/>
      <dgm:spPr/>
    </dgm:pt>
    <dgm:pt modelId="{A6EA142B-3E57-4EC3-9383-5AA03D3BCD46}" type="pres">
      <dgm:prSet presAssocID="{BB452A9E-32B7-404B-BA57-E3678956BED8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801DA03D-B726-428B-921D-C40BD3F9A2F7}" type="pres">
      <dgm:prSet presAssocID="{BB452A9E-32B7-404B-BA57-E3678956BED8}" presName="connTx" presStyleLbl="parChTrans1D2" presStyleIdx="0" presStyleCnt="2"/>
      <dgm:spPr/>
      <dgm:t>
        <a:bodyPr/>
        <a:lstStyle/>
        <a:p>
          <a:endParaRPr lang="tr-TR"/>
        </a:p>
      </dgm:t>
    </dgm:pt>
    <dgm:pt modelId="{19AE91ED-9513-4FBA-9E69-1939297F6452}" type="pres">
      <dgm:prSet presAssocID="{5AC999AF-94EB-4485-97B9-A07CC7747596}" presName="root2" presStyleCnt="0"/>
      <dgm:spPr/>
    </dgm:pt>
    <dgm:pt modelId="{7E19F646-0707-486D-9ED7-172B7F9217F4}" type="pres">
      <dgm:prSet presAssocID="{5AC999AF-94EB-4485-97B9-A07CC77475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FE3B6B-D896-400F-97FB-0E48E18BE096}" type="pres">
      <dgm:prSet presAssocID="{5AC999AF-94EB-4485-97B9-A07CC7747596}" presName="level3hierChild" presStyleCnt="0"/>
      <dgm:spPr/>
    </dgm:pt>
    <dgm:pt modelId="{F6B0718F-D362-48E7-80FA-4399E2AF70DD}" type="pres">
      <dgm:prSet presAssocID="{5ED6E8DE-85C8-4DCC-BD5C-B7C185B7C379}" presName="conn2-1" presStyleLbl="parChTrans1D3" presStyleIdx="0" presStyleCnt="5"/>
      <dgm:spPr/>
      <dgm:t>
        <a:bodyPr/>
        <a:lstStyle/>
        <a:p>
          <a:endParaRPr lang="tr-TR"/>
        </a:p>
      </dgm:t>
    </dgm:pt>
    <dgm:pt modelId="{AAAF92B5-8352-4C6B-82ED-04E0811A7ACD}" type="pres">
      <dgm:prSet presAssocID="{5ED6E8DE-85C8-4DCC-BD5C-B7C185B7C379}" presName="connTx" presStyleLbl="parChTrans1D3" presStyleIdx="0" presStyleCnt="5"/>
      <dgm:spPr/>
      <dgm:t>
        <a:bodyPr/>
        <a:lstStyle/>
        <a:p>
          <a:endParaRPr lang="tr-TR"/>
        </a:p>
      </dgm:t>
    </dgm:pt>
    <dgm:pt modelId="{1E1395AD-67D6-4F40-A9F3-0E53813C05DB}" type="pres">
      <dgm:prSet presAssocID="{95C46551-2675-4697-8E09-F7A0D0D53B50}" presName="root2" presStyleCnt="0"/>
      <dgm:spPr/>
    </dgm:pt>
    <dgm:pt modelId="{B6E18902-5F92-4022-B3B5-B7AADF2D8593}" type="pres">
      <dgm:prSet presAssocID="{95C46551-2675-4697-8E09-F7A0D0D53B5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E42D7A-DEE2-4217-AEB3-E6BE455C3430}" type="pres">
      <dgm:prSet presAssocID="{95C46551-2675-4697-8E09-F7A0D0D53B50}" presName="level3hierChild" presStyleCnt="0"/>
      <dgm:spPr/>
    </dgm:pt>
    <dgm:pt modelId="{5F1DB216-F68D-4372-941C-06D54CA3098F}" type="pres">
      <dgm:prSet presAssocID="{1BB078B1-F0E9-4E59-A913-2961EC0B79C7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D4046C10-198E-4112-99F8-241A03DE17E8}" type="pres">
      <dgm:prSet presAssocID="{1BB078B1-F0E9-4E59-A913-2961EC0B79C7}" presName="connTx" presStyleLbl="parChTrans1D2" presStyleIdx="1" presStyleCnt="2"/>
      <dgm:spPr/>
      <dgm:t>
        <a:bodyPr/>
        <a:lstStyle/>
        <a:p>
          <a:endParaRPr lang="tr-TR"/>
        </a:p>
      </dgm:t>
    </dgm:pt>
    <dgm:pt modelId="{B508ADBF-27D1-4282-A4C8-36F1ABF6E8B5}" type="pres">
      <dgm:prSet presAssocID="{2370E0D6-8619-4076-A886-2CD03F73A2A3}" presName="root2" presStyleCnt="0"/>
      <dgm:spPr/>
    </dgm:pt>
    <dgm:pt modelId="{C19DF792-E671-473C-9BA3-C26707D063EB}" type="pres">
      <dgm:prSet presAssocID="{2370E0D6-8619-4076-A886-2CD03F73A2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F7A12D-1CE3-41B4-9BE9-84780DB83B52}" type="pres">
      <dgm:prSet presAssocID="{2370E0D6-8619-4076-A886-2CD03F73A2A3}" presName="level3hierChild" presStyleCnt="0"/>
      <dgm:spPr/>
    </dgm:pt>
    <dgm:pt modelId="{FD881708-32B6-4B47-A05E-00AE41B8809D}" type="pres">
      <dgm:prSet presAssocID="{3F43EA71-363C-4F39-BCEC-B87B60774EC9}" presName="conn2-1" presStyleLbl="parChTrans1D3" presStyleIdx="1" presStyleCnt="5"/>
      <dgm:spPr/>
      <dgm:t>
        <a:bodyPr/>
        <a:lstStyle/>
        <a:p>
          <a:endParaRPr lang="tr-TR"/>
        </a:p>
      </dgm:t>
    </dgm:pt>
    <dgm:pt modelId="{FF52D3E0-089E-4F2C-AD7A-D8380610F743}" type="pres">
      <dgm:prSet presAssocID="{3F43EA71-363C-4F39-BCEC-B87B60774EC9}" presName="connTx" presStyleLbl="parChTrans1D3" presStyleIdx="1" presStyleCnt="5"/>
      <dgm:spPr/>
      <dgm:t>
        <a:bodyPr/>
        <a:lstStyle/>
        <a:p>
          <a:endParaRPr lang="tr-TR"/>
        </a:p>
      </dgm:t>
    </dgm:pt>
    <dgm:pt modelId="{AD663503-D2C0-4769-86D7-4CA2118DB8B0}" type="pres">
      <dgm:prSet presAssocID="{592AB85E-6841-4227-B7CE-5F0856BBFE79}" presName="root2" presStyleCnt="0"/>
      <dgm:spPr/>
    </dgm:pt>
    <dgm:pt modelId="{9372F637-9D57-488D-816F-5D36C7ED7DE8}" type="pres">
      <dgm:prSet presAssocID="{592AB85E-6841-4227-B7CE-5F0856BBFE7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3F7624-9ED7-411B-885E-42DF478E13F7}" type="pres">
      <dgm:prSet presAssocID="{592AB85E-6841-4227-B7CE-5F0856BBFE79}" presName="level3hierChild" presStyleCnt="0"/>
      <dgm:spPr/>
    </dgm:pt>
    <dgm:pt modelId="{245ABE2B-5057-456D-9837-4703C5A7A73B}" type="pres">
      <dgm:prSet presAssocID="{6617B782-5B93-4888-9FD4-006717B71DA2}" presName="conn2-1" presStyleLbl="parChTrans1D3" presStyleIdx="2" presStyleCnt="5"/>
      <dgm:spPr/>
      <dgm:t>
        <a:bodyPr/>
        <a:lstStyle/>
        <a:p>
          <a:endParaRPr lang="tr-TR"/>
        </a:p>
      </dgm:t>
    </dgm:pt>
    <dgm:pt modelId="{511F8C9F-9ADB-489F-AD86-06A331A0DB3C}" type="pres">
      <dgm:prSet presAssocID="{6617B782-5B93-4888-9FD4-006717B71DA2}" presName="connTx" presStyleLbl="parChTrans1D3" presStyleIdx="2" presStyleCnt="5"/>
      <dgm:spPr/>
      <dgm:t>
        <a:bodyPr/>
        <a:lstStyle/>
        <a:p>
          <a:endParaRPr lang="tr-TR"/>
        </a:p>
      </dgm:t>
    </dgm:pt>
    <dgm:pt modelId="{EB80D318-6EB3-437F-BFB7-4977220685A9}" type="pres">
      <dgm:prSet presAssocID="{31D5FD93-383B-4DF6-947B-95E118301E5A}" presName="root2" presStyleCnt="0"/>
      <dgm:spPr/>
    </dgm:pt>
    <dgm:pt modelId="{20814927-3525-453A-9406-D8BE2D0194AD}" type="pres">
      <dgm:prSet presAssocID="{31D5FD93-383B-4DF6-947B-95E118301E5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B11A9-C027-4859-96D3-564B236AD6C8}" type="pres">
      <dgm:prSet presAssocID="{31D5FD93-383B-4DF6-947B-95E118301E5A}" presName="level3hierChild" presStyleCnt="0"/>
      <dgm:spPr/>
    </dgm:pt>
    <dgm:pt modelId="{E6CFED00-9267-4EC2-8D58-11FA98D22F3F}" type="pres">
      <dgm:prSet presAssocID="{9803AF06-F694-4AF7-AB26-5746F11263D6}" presName="conn2-1" presStyleLbl="parChTrans1D3" presStyleIdx="3" presStyleCnt="5"/>
      <dgm:spPr/>
      <dgm:t>
        <a:bodyPr/>
        <a:lstStyle/>
        <a:p>
          <a:endParaRPr lang="tr-TR"/>
        </a:p>
      </dgm:t>
    </dgm:pt>
    <dgm:pt modelId="{5936888B-9FFA-4889-88CD-8937317E637E}" type="pres">
      <dgm:prSet presAssocID="{9803AF06-F694-4AF7-AB26-5746F11263D6}" presName="connTx" presStyleLbl="parChTrans1D3" presStyleIdx="3" presStyleCnt="5"/>
      <dgm:spPr/>
      <dgm:t>
        <a:bodyPr/>
        <a:lstStyle/>
        <a:p>
          <a:endParaRPr lang="tr-TR"/>
        </a:p>
      </dgm:t>
    </dgm:pt>
    <dgm:pt modelId="{C21D1813-47C7-4A8C-8C28-28977F374BE8}" type="pres">
      <dgm:prSet presAssocID="{284E8460-DE4E-4439-9C0F-41619ED4ED24}" presName="root2" presStyleCnt="0"/>
      <dgm:spPr/>
    </dgm:pt>
    <dgm:pt modelId="{6900863C-A647-496B-B23A-CEA2DA0299B3}" type="pres">
      <dgm:prSet presAssocID="{284E8460-DE4E-4439-9C0F-41619ED4ED24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E8C9FE-2CA4-4E7B-B771-7EB3541EEE4B}" type="pres">
      <dgm:prSet presAssocID="{284E8460-DE4E-4439-9C0F-41619ED4ED24}" presName="level3hierChild" presStyleCnt="0"/>
      <dgm:spPr/>
    </dgm:pt>
    <dgm:pt modelId="{93A85EBD-B83D-439D-BC14-FA52AC571580}" type="pres">
      <dgm:prSet presAssocID="{C6B0F9D8-E2E1-407A-8683-B3C354F8572C}" presName="conn2-1" presStyleLbl="parChTrans1D3" presStyleIdx="4" presStyleCnt="5"/>
      <dgm:spPr/>
      <dgm:t>
        <a:bodyPr/>
        <a:lstStyle/>
        <a:p>
          <a:endParaRPr lang="tr-TR"/>
        </a:p>
      </dgm:t>
    </dgm:pt>
    <dgm:pt modelId="{D9F968AC-62BC-4C89-8844-B89BB7168E7B}" type="pres">
      <dgm:prSet presAssocID="{C6B0F9D8-E2E1-407A-8683-B3C354F8572C}" presName="connTx" presStyleLbl="parChTrans1D3" presStyleIdx="4" presStyleCnt="5"/>
      <dgm:spPr/>
      <dgm:t>
        <a:bodyPr/>
        <a:lstStyle/>
        <a:p>
          <a:endParaRPr lang="tr-TR"/>
        </a:p>
      </dgm:t>
    </dgm:pt>
    <dgm:pt modelId="{A7148DDB-D933-4E1C-BF24-5357AA56523E}" type="pres">
      <dgm:prSet presAssocID="{A7B40670-BEDD-42B2-AF85-E303F27A95A9}" presName="root2" presStyleCnt="0"/>
      <dgm:spPr/>
    </dgm:pt>
    <dgm:pt modelId="{AC9F3CC3-14C6-4CD1-BA8D-10819594AB3D}" type="pres">
      <dgm:prSet presAssocID="{A7B40670-BEDD-42B2-AF85-E303F27A95A9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AF0FD6-DF66-4257-AF12-7B7217634CFC}" type="pres">
      <dgm:prSet presAssocID="{A7B40670-BEDD-42B2-AF85-E303F27A95A9}" presName="level3hierChild" presStyleCnt="0"/>
      <dgm:spPr/>
    </dgm:pt>
  </dgm:ptLst>
  <dgm:cxnLst>
    <dgm:cxn modelId="{D531F071-B35E-4F66-A592-BAE9F3550376}" type="presOf" srcId="{9803AF06-F694-4AF7-AB26-5746F11263D6}" destId="{5936888B-9FFA-4889-88CD-8937317E637E}" srcOrd="1" destOrd="0" presId="urn:microsoft.com/office/officeart/2005/8/layout/hierarchy2"/>
    <dgm:cxn modelId="{583A8788-B379-4386-B8D1-B14A60EA86AB}" srcId="{2370E0D6-8619-4076-A886-2CD03F73A2A3}" destId="{592AB85E-6841-4227-B7CE-5F0856BBFE79}" srcOrd="0" destOrd="0" parTransId="{3F43EA71-363C-4F39-BCEC-B87B60774EC9}" sibTransId="{94869A92-55F9-44E2-8595-0FAA2C3A3C0E}"/>
    <dgm:cxn modelId="{4F2645DD-D6B9-4166-B04F-65C3649D58C0}" type="presOf" srcId="{592AB85E-6841-4227-B7CE-5F0856BBFE79}" destId="{9372F637-9D57-488D-816F-5D36C7ED7DE8}" srcOrd="0" destOrd="0" presId="urn:microsoft.com/office/officeart/2005/8/layout/hierarchy2"/>
    <dgm:cxn modelId="{347B2AD1-0324-4987-A710-DE17D2BF3B6D}" srcId="{EB974481-B6A6-4313-8A75-4287D609B952}" destId="{E684BE7B-5EB3-4937-9251-04953178BCE9}" srcOrd="0" destOrd="0" parTransId="{E4A93719-0C8E-4ADB-AFFF-A4A542557765}" sibTransId="{D64E8231-8DF3-4D90-B186-784516998FE1}"/>
    <dgm:cxn modelId="{0AD2D23C-6993-4D7A-A122-BFE03B109278}" type="presOf" srcId="{95C46551-2675-4697-8E09-F7A0D0D53B50}" destId="{B6E18902-5F92-4022-B3B5-B7AADF2D8593}" srcOrd="0" destOrd="0" presId="urn:microsoft.com/office/officeart/2005/8/layout/hierarchy2"/>
    <dgm:cxn modelId="{5201D3A0-FA90-43DA-9F89-99F02CE1AFD4}" srcId="{2370E0D6-8619-4076-A886-2CD03F73A2A3}" destId="{284E8460-DE4E-4439-9C0F-41619ED4ED24}" srcOrd="2" destOrd="0" parTransId="{9803AF06-F694-4AF7-AB26-5746F11263D6}" sibTransId="{253B4ECC-A571-4644-8162-29209399E398}"/>
    <dgm:cxn modelId="{6BAB6FA6-CFCF-4810-9C68-2EA7522DDFB8}" type="presOf" srcId="{BB452A9E-32B7-404B-BA57-E3678956BED8}" destId="{A6EA142B-3E57-4EC3-9383-5AA03D3BCD46}" srcOrd="0" destOrd="0" presId="urn:microsoft.com/office/officeart/2005/8/layout/hierarchy2"/>
    <dgm:cxn modelId="{F1574730-D490-476A-8C64-E56F9A49EC96}" type="presOf" srcId="{C6B0F9D8-E2E1-407A-8683-B3C354F8572C}" destId="{D9F968AC-62BC-4C89-8844-B89BB7168E7B}" srcOrd="1" destOrd="0" presId="urn:microsoft.com/office/officeart/2005/8/layout/hierarchy2"/>
    <dgm:cxn modelId="{38335392-3D9A-42AC-9155-F30A45DAB7E0}" srcId="{2370E0D6-8619-4076-A886-2CD03F73A2A3}" destId="{31D5FD93-383B-4DF6-947B-95E118301E5A}" srcOrd="1" destOrd="0" parTransId="{6617B782-5B93-4888-9FD4-006717B71DA2}" sibTransId="{6DD673AA-1F6E-48C1-9443-76B47970FB28}"/>
    <dgm:cxn modelId="{C2A671A6-55CB-4CA2-82ED-2FDDC4C07C21}" type="presOf" srcId="{5ED6E8DE-85C8-4DCC-BD5C-B7C185B7C379}" destId="{AAAF92B5-8352-4C6B-82ED-04E0811A7ACD}" srcOrd="1" destOrd="0" presId="urn:microsoft.com/office/officeart/2005/8/layout/hierarchy2"/>
    <dgm:cxn modelId="{F82494FC-8A31-4F67-A4F0-C90255833852}" type="presOf" srcId="{5AC999AF-94EB-4485-97B9-A07CC7747596}" destId="{7E19F646-0707-486D-9ED7-172B7F9217F4}" srcOrd="0" destOrd="0" presId="urn:microsoft.com/office/officeart/2005/8/layout/hierarchy2"/>
    <dgm:cxn modelId="{26446E7F-C041-4290-828E-C7C63EE9CAB9}" type="presOf" srcId="{EB974481-B6A6-4313-8A75-4287D609B952}" destId="{588DE687-3997-454B-85AD-3C679867769F}" srcOrd="0" destOrd="0" presId="urn:microsoft.com/office/officeart/2005/8/layout/hierarchy2"/>
    <dgm:cxn modelId="{9099F0CE-033C-4887-91B9-F0A7DA19061F}" type="presOf" srcId="{9803AF06-F694-4AF7-AB26-5746F11263D6}" destId="{E6CFED00-9267-4EC2-8D58-11FA98D22F3F}" srcOrd="0" destOrd="0" presId="urn:microsoft.com/office/officeart/2005/8/layout/hierarchy2"/>
    <dgm:cxn modelId="{AA6B6ACA-972A-4347-B7DD-09449A1FF5C4}" type="presOf" srcId="{284E8460-DE4E-4439-9C0F-41619ED4ED24}" destId="{6900863C-A647-496B-B23A-CEA2DA0299B3}" srcOrd="0" destOrd="0" presId="urn:microsoft.com/office/officeart/2005/8/layout/hierarchy2"/>
    <dgm:cxn modelId="{8F8DDABD-F4C1-48E3-8BBD-957C7D47BF1F}" type="presOf" srcId="{3F43EA71-363C-4F39-BCEC-B87B60774EC9}" destId="{FF52D3E0-089E-4F2C-AD7A-D8380610F743}" srcOrd="1" destOrd="0" presId="urn:microsoft.com/office/officeart/2005/8/layout/hierarchy2"/>
    <dgm:cxn modelId="{39FC9474-DB89-4497-A704-784AE31C741D}" type="presOf" srcId="{5ED6E8DE-85C8-4DCC-BD5C-B7C185B7C379}" destId="{F6B0718F-D362-48E7-80FA-4399E2AF70DD}" srcOrd="0" destOrd="0" presId="urn:microsoft.com/office/officeart/2005/8/layout/hierarchy2"/>
    <dgm:cxn modelId="{7AA00FD7-D9DB-407A-934A-C935B38FEEEE}" type="presOf" srcId="{6617B782-5B93-4888-9FD4-006717B71DA2}" destId="{511F8C9F-9ADB-489F-AD86-06A331A0DB3C}" srcOrd="1" destOrd="0" presId="urn:microsoft.com/office/officeart/2005/8/layout/hierarchy2"/>
    <dgm:cxn modelId="{AEBFB2FD-50DF-4301-854D-93FF822224B2}" srcId="{5AC999AF-94EB-4485-97B9-A07CC7747596}" destId="{95C46551-2675-4697-8E09-F7A0D0D53B50}" srcOrd="0" destOrd="0" parTransId="{5ED6E8DE-85C8-4DCC-BD5C-B7C185B7C379}" sibTransId="{851649C1-84C2-4BC9-94E4-7BD6C31626B6}"/>
    <dgm:cxn modelId="{9A1ED06F-FA7B-47C3-B3D1-AC38A5B28FD4}" type="presOf" srcId="{2370E0D6-8619-4076-A886-2CD03F73A2A3}" destId="{C19DF792-E671-473C-9BA3-C26707D063EB}" srcOrd="0" destOrd="0" presId="urn:microsoft.com/office/officeart/2005/8/layout/hierarchy2"/>
    <dgm:cxn modelId="{A3DF44CB-68E0-447E-97D9-F49C95FB8219}" type="presOf" srcId="{1BB078B1-F0E9-4E59-A913-2961EC0B79C7}" destId="{D4046C10-198E-4112-99F8-241A03DE17E8}" srcOrd="1" destOrd="0" presId="urn:microsoft.com/office/officeart/2005/8/layout/hierarchy2"/>
    <dgm:cxn modelId="{A118890A-696E-4E75-B210-1A2754081246}" srcId="{E684BE7B-5EB3-4937-9251-04953178BCE9}" destId="{5AC999AF-94EB-4485-97B9-A07CC7747596}" srcOrd="0" destOrd="0" parTransId="{BB452A9E-32B7-404B-BA57-E3678956BED8}" sibTransId="{E28DC80A-C11F-47E4-A901-7001FD831E98}"/>
    <dgm:cxn modelId="{6064EA15-AB09-45BB-84A1-13EDE57F1712}" type="presOf" srcId="{1BB078B1-F0E9-4E59-A913-2961EC0B79C7}" destId="{5F1DB216-F68D-4372-941C-06D54CA3098F}" srcOrd="0" destOrd="0" presId="urn:microsoft.com/office/officeart/2005/8/layout/hierarchy2"/>
    <dgm:cxn modelId="{9BCBE2FF-3493-4C52-AEB7-080430EE7682}" type="presOf" srcId="{A7B40670-BEDD-42B2-AF85-E303F27A95A9}" destId="{AC9F3CC3-14C6-4CD1-BA8D-10819594AB3D}" srcOrd="0" destOrd="0" presId="urn:microsoft.com/office/officeart/2005/8/layout/hierarchy2"/>
    <dgm:cxn modelId="{3E00FB04-5172-46F8-ADE8-3E3DD2C5DC64}" srcId="{E684BE7B-5EB3-4937-9251-04953178BCE9}" destId="{2370E0D6-8619-4076-A886-2CD03F73A2A3}" srcOrd="1" destOrd="0" parTransId="{1BB078B1-F0E9-4E59-A913-2961EC0B79C7}" sibTransId="{296D1622-A55F-4609-A0B3-B6B10A06BF70}"/>
    <dgm:cxn modelId="{C5187D52-0738-4CCE-B64D-35E46044606F}" type="presOf" srcId="{6617B782-5B93-4888-9FD4-006717B71DA2}" destId="{245ABE2B-5057-456D-9837-4703C5A7A73B}" srcOrd="0" destOrd="0" presId="urn:microsoft.com/office/officeart/2005/8/layout/hierarchy2"/>
    <dgm:cxn modelId="{EE914E03-FE41-4CFB-82B6-1F4CCA3F758F}" srcId="{2370E0D6-8619-4076-A886-2CD03F73A2A3}" destId="{A7B40670-BEDD-42B2-AF85-E303F27A95A9}" srcOrd="3" destOrd="0" parTransId="{C6B0F9D8-E2E1-407A-8683-B3C354F8572C}" sibTransId="{96102CEE-94B9-4B38-A86F-9BE85B26EFD0}"/>
    <dgm:cxn modelId="{CD8C8808-22F9-42B0-BACA-F6B18B545D7F}" type="presOf" srcId="{BB452A9E-32B7-404B-BA57-E3678956BED8}" destId="{801DA03D-B726-428B-921D-C40BD3F9A2F7}" srcOrd="1" destOrd="0" presId="urn:microsoft.com/office/officeart/2005/8/layout/hierarchy2"/>
    <dgm:cxn modelId="{4C6544A5-B883-4D29-BF40-81E9CD9F81D1}" type="presOf" srcId="{C6B0F9D8-E2E1-407A-8683-B3C354F8572C}" destId="{93A85EBD-B83D-439D-BC14-FA52AC571580}" srcOrd="0" destOrd="0" presId="urn:microsoft.com/office/officeart/2005/8/layout/hierarchy2"/>
    <dgm:cxn modelId="{C3286BDE-B801-4D0B-ABA3-318A257F40DA}" type="presOf" srcId="{E684BE7B-5EB3-4937-9251-04953178BCE9}" destId="{B73EEA64-0F9E-4BC3-86EA-D2DA849A472B}" srcOrd="0" destOrd="0" presId="urn:microsoft.com/office/officeart/2005/8/layout/hierarchy2"/>
    <dgm:cxn modelId="{632F0DA0-CCAF-4397-BF2C-9D1410668C66}" type="presOf" srcId="{31D5FD93-383B-4DF6-947B-95E118301E5A}" destId="{20814927-3525-453A-9406-D8BE2D0194AD}" srcOrd="0" destOrd="0" presId="urn:microsoft.com/office/officeart/2005/8/layout/hierarchy2"/>
    <dgm:cxn modelId="{C57E3E54-01AC-4E34-89EB-7743C17B78D4}" type="presOf" srcId="{3F43EA71-363C-4F39-BCEC-B87B60774EC9}" destId="{FD881708-32B6-4B47-A05E-00AE41B8809D}" srcOrd="0" destOrd="0" presId="urn:microsoft.com/office/officeart/2005/8/layout/hierarchy2"/>
    <dgm:cxn modelId="{AD335448-13C0-4BDE-A38B-B8D14F541FF3}" type="presParOf" srcId="{588DE687-3997-454B-85AD-3C679867769F}" destId="{12AEE383-56B1-4D56-93BD-F8C5A0B5EDBD}" srcOrd="0" destOrd="0" presId="urn:microsoft.com/office/officeart/2005/8/layout/hierarchy2"/>
    <dgm:cxn modelId="{76BE994D-DC4E-413F-81BB-052CAAECB477}" type="presParOf" srcId="{12AEE383-56B1-4D56-93BD-F8C5A0B5EDBD}" destId="{B73EEA64-0F9E-4BC3-86EA-D2DA849A472B}" srcOrd="0" destOrd="0" presId="urn:microsoft.com/office/officeart/2005/8/layout/hierarchy2"/>
    <dgm:cxn modelId="{F7472048-61AF-4058-AD2B-A456F01D32CB}" type="presParOf" srcId="{12AEE383-56B1-4D56-93BD-F8C5A0B5EDBD}" destId="{8489FB8A-C434-4239-AF39-B2009F7A8C6C}" srcOrd="1" destOrd="0" presId="urn:microsoft.com/office/officeart/2005/8/layout/hierarchy2"/>
    <dgm:cxn modelId="{277F4113-C3C3-4243-A2CF-074621FC0B50}" type="presParOf" srcId="{8489FB8A-C434-4239-AF39-B2009F7A8C6C}" destId="{A6EA142B-3E57-4EC3-9383-5AA03D3BCD46}" srcOrd="0" destOrd="0" presId="urn:microsoft.com/office/officeart/2005/8/layout/hierarchy2"/>
    <dgm:cxn modelId="{C69A308D-5DAD-46EA-B4C8-26DFB46113DC}" type="presParOf" srcId="{A6EA142B-3E57-4EC3-9383-5AA03D3BCD46}" destId="{801DA03D-B726-428B-921D-C40BD3F9A2F7}" srcOrd="0" destOrd="0" presId="urn:microsoft.com/office/officeart/2005/8/layout/hierarchy2"/>
    <dgm:cxn modelId="{A0A13723-C822-469F-A633-C3F9A3E9D445}" type="presParOf" srcId="{8489FB8A-C434-4239-AF39-B2009F7A8C6C}" destId="{19AE91ED-9513-4FBA-9E69-1939297F6452}" srcOrd="1" destOrd="0" presId="urn:microsoft.com/office/officeart/2005/8/layout/hierarchy2"/>
    <dgm:cxn modelId="{E0DB4F59-8864-41C2-BAE0-2C3EA1F57F0E}" type="presParOf" srcId="{19AE91ED-9513-4FBA-9E69-1939297F6452}" destId="{7E19F646-0707-486D-9ED7-172B7F9217F4}" srcOrd="0" destOrd="0" presId="urn:microsoft.com/office/officeart/2005/8/layout/hierarchy2"/>
    <dgm:cxn modelId="{3ADA5452-A93E-4CBB-9BDA-DE73B8600EAC}" type="presParOf" srcId="{19AE91ED-9513-4FBA-9E69-1939297F6452}" destId="{46FE3B6B-D896-400F-97FB-0E48E18BE096}" srcOrd="1" destOrd="0" presId="urn:microsoft.com/office/officeart/2005/8/layout/hierarchy2"/>
    <dgm:cxn modelId="{29793789-476C-44C9-A87C-1A09C58E9303}" type="presParOf" srcId="{46FE3B6B-D896-400F-97FB-0E48E18BE096}" destId="{F6B0718F-D362-48E7-80FA-4399E2AF70DD}" srcOrd="0" destOrd="0" presId="urn:microsoft.com/office/officeart/2005/8/layout/hierarchy2"/>
    <dgm:cxn modelId="{022D2E81-F70F-45C6-8B35-BD76DCB5B01E}" type="presParOf" srcId="{F6B0718F-D362-48E7-80FA-4399E2AF70DD}" destId="{AAAF92B5-8352-4C6B-82ED-04E0811A7ACD}" srcOrd="0" destOrd="0" presId="urn:microsoft.com/office/officeart/2005/8/layout/hierarchy2"/>
    <dgm:cxn modelId="{9BF55740-5C3E-457E-B680-F6BE75BC6DC8}" type="presParOf" srcId="{46FE3B6B-D896-400F-97FB-0E48E18BE096}" destId="{1E1395AD-67D6-4F40-A9F3-0E53813C05DB}" srcOrd="1" destOrd="0" presId="urn:microsoft.com/office/officeart/2005/8/layout/hierarchy2"/>
    <dgm:cxn modelId="{7B586AF4-E6A7-4C59-90B4-30C30D201CA4}" type="presParOf" srcId="{1E1395AD-67D6-4F40-A9F3-0E53813C05DB}" destId="{B6E18902-5F92-4022-B3B5-B7AADF2D8593}" srcOrd="0" destOrd="0" presId="urn:microsoft.com/office/officeart/2005/8/layout/hierarchy2"/>
    <dgm:cxn modelId="{D9B8A2F7-1818-40DA-B03D-2261C2221CFD}" type="presParOf" srcId="{1E1395AD-67D6-4F40-A9F3-0E53813C05DB}" destId="{EAE42D7A-DEE2-4217-AEB3-E6BE455C3430}" srcOrd="1" destOrd="0" presId="urn:microsoft.com/office/officeart/2005/8/layout/hierarchy2"/>
    <dgm:cxn modelId="{FB453445-3661-4513-93A7-3E7B194F70C7}" type="presParOf" srcId="{8489FB8A-C434-4239-AF39-B2009F7A8C6C}" destId="{5F1DB216-F68D-4372-941C-06D54CA3098F}" srcOrd="2" destOrd="0" presId="urn:microsoft.com/office/officeart/2005/8/layout/hierarchy2"/>
    <dgm:cxn modelId="{DC2547FE-8745-4956-903E-9D85FD7A58E7}" type="presParOf" srcId="{5F1DB216-F68D-4372-941C-06D54CA3098F}" destId="{D4046C10-198E-4112-99F8-241A03DE17E8}" srcOrd="0" destOrd="0" presId="urn:microsoft.com/office/officeart/2005/8/layout/hierarchy2"/>
    <dgm:cxn modelId="{01F22CD6-AC08-46DA-9591-F4047F08068E}" type="presParOf" srcId="{8489FB8A-C434-4239-AF39-B2009F7A8C6C}" destId="{B508ADBF-27D1-4282-A4C8-36F1ABF6E8B5}" srcOrd="3" destOrd="0" presId="urn:microsoft.com/office/officeart/2005/8/layout/hierarchy2"/>
    <dgm:cxn modelId="{B468A43B-F447-442E-AEC0-BC8F8ED92C57}" type="presParOf" srcId="{B508ADBF-27D1-4282-A4C8-36F1ABF6E8B5}" destId="{C19DF792-E671-473C-9BA3-C26707D063EB}" srcOrd="0" destOrd="0" presId="urn:microsoft.com/office/officeart/2005/8/layout/hierarchy2"/>
    <dgm:cxn modelId="{27B47DB9-4760-4E70-93AA-5DCBDC2DC498}" type="presParOf" srcId="{B508ADBF-27D1-4282-A4C8-36F1ABF6E8B5}" destId="{30F7A12D-1CE3-41B4-9BE9-84780DB83B52}" srcOrd="1" destOrd="0" presId="urn:microsoft.com/office/officeart/2005/8/layout/hierarchy2"/>
    <dgm:cxn modelId="{94A11A9E-5E58-4409-A998-A79C87447247}" type="presParOf" srcId="{30F7A12D-1CE3-41B4-9BE9-84780DB83B52}" destId="{FD881708-32B6-4B47-A05E-00AE41B8809D}" srcOrd="0" destOrd="0" presId="urn:microsoft.com/office/officeart/2005/8/layout/hierarchy2"/>
    <dgm:cxn modelId="{12B098D5-6EF1-4685-8433-2F9A8ABCDDDC}" type="presParOf" srcId="{FD881708-32B6-4B47-A05E-00AE41B8809D}" destId="{FF52D3E0-089E-4F2C-AD7A-D8380610F743}" srcOrd="0" destOrd="0" presId="urn:microsoft.com/office/officeart/2005/8/layout/hierarchy2"/>
    <dgm:cxn modelId="{E0D9E277-FF2F-408F-9A32-AA8260692520}" type="presParOf" srcId="{30F7A12D-1CE3-41B4-9BE9-84780DB83B52}" destId="{AD663503-D2C0-4769-86D7-4CA2118DB8B0}" srcOrd="1" destOrd="0" presId="urn:microsoft.com/office/officeart/2005/8/layout/hierarchy2"/>
    <dgm:cxn modelId="{76DB6A62-810F-4C7F-83EC-0FD56EF93481}" type="presParOf" srcId="{AD663503-D2C0-4769-86D7-4CA2118DB8B0}" destId="{9372F637-9D57-488D-816F-5D36C7ED7DE8}" srcOrd="0" destOrd="0" presId="urn:microsoft.com/office/officeart/2005/8/layout/hierarchy2"/>
    <dgm:cxn modelId="{40775F99-996A-490B-A00C-EE780DD680F2}" type="presParOf" srcId="{AD663503-D2C0-4769-86D7-4CA2118DB8B0}" destId="{0C3F7624-9ED7-411B-885E-42DF478E13F7}" srcOrd="1" destOrd="0" presId="urn:microsoft.com/office/officeart/2005/8/layout/hierarchy2"/>
    <dgm:cxn modelId="{7F2B0FC4-A166-450C-A582-B306C349EBFD}" type="presParOf" srcId="{30F7A12D-1CE3-41B4-9BE9-84780DB83B52}" destId="{245ABE2B-5057-456D-9837-4703C5A7A73B}" srcOrd="2" destOrd="0" presId="urn:microsoft.com/office/officeart/2005/8/layout/hierarchy2"/>
    <dgm:cxn modelId="{A30AE5E8-575B-41FA-9D6F-BA38496A0687}" type="presParOf" srcId="{245ABE2B-5057-456D-9837-4703C5A7A73B}" destId="{511F8C9F-9ADB-489F-AD86-06A331A0DB3C}" srcOrd="0" destOrd="0" presId="urn:microsoft.com/office/officeart/2005/8/layout/hierarchy2"/>
    <dgm:cxn modelId="{0FC10A8F-1D45-405A-9E9D-CBC2BE7A720D}" type="presParOf" srcId="{30F7A12D-1CE3-41B4-9BE9-84780DB83B52}" destId="{EB80D318-6EB3-437F-BFB7-4977220685A9}" srcOrd="3" destOrd="0" presId="urn:microsoft.com/office/officeart/2005/8/layout/hierarchy2"/>
    <dgm:cxn modelId="{C49FB740-FDA9-465E-B4F0-3140423C1C3C}" type="presParOf" srcId="{EB80D318-6EB3-437F-BFB7-4977220685A9}" destId="{20814927-3525-453A-9406-D8BE2D0194AD}" srcOrd="0" destOrd="0" presId="urn:microsoft.com/office/officeart/2005/8/layout/hierarchy2"/>
    <dgm:cxn modelId="{A78E8B7F-CB9A-4605-9189-1F2FD86B6212}" type="presParOf" srcId="{EB80D318-6EB3-437F-BFB7-4977220685A9}" destId="{B35B11A9-C027-4859-96D3-564B236AD6C8}" srcOrd="1" destOrd="0" presId="urn:microsoft.com/office/officeart/2005/8/layout/hierarchy2"/>
    <dgm:cxn modelId="{741AE446-0F6B-48B5-8422-0FF1AEAAE44E}" type="presParOf" srcId="{30F7A12D-1CE3-41B4-9BE9-84780DB83B52}" destId="{E6CFED00-9267-4EC2-8D58-11FA98D22F3F}" srcOrd="4" destOrd="0" presId="urn:microsoft.com/office/officeart/2005/8/layout/hierarchy2"/>
    <dgm:cxn modelId="{22B9A4E6-8BDB-4012-8F1D-78AAF20F12F4}" type="presParOf" srcId="{E6CFED00-9267-4EC2-8D58-11FA98D22F3F}" destId="{5936888B-9FFA-4889-88CD-8937317E637E}" srcOrd="0" destOrd="0" presId="urn:microsoft.com/office/officeart/2005/8/layout/hierarchy2"/>
    <dgm:cxn modelId="{D1989710-A09B-4723-8365-9ED5B0F8F220}" type="presParOf" srcId="{30F7A12D-1CE3-41B4-9BE9-84780DB83B52}" destId="{C21D1813-47C7-4A8C-8C28-28977F374BE8}" srcOrd="5" destOrd="0" presId="urn:microsoft.com/office/officeart/2005/8/layout/hierarchy2"/>
    <dgm:cxn modelId="{CF551721-71DD-4C98-8861-B3F29D3E7EF5}" type="presParOf" srcId="{C21D1813-47C7-4A8C-8C28-28977F374BE8}" destId="{6900863C-A647-496B-B23A-CEA2DA0299B3}" srcOrd="0" destOrd="0" presId="urn:microsoft.com/office/officeart/2005/8/layout/hierarchy2"/>
    <dgm:cxn modelId="{DB79438E-44E5-464F-BE05-E5CF2E344260}" type="presParOf" srcId="{C21D1813-47C7-4A8C-8C28-28977F374BE8}" destId="{65E8C9FE-2CA4-4E7B-B771-7EB3541EEE4B}" srcOrd="1" destOrd="0" presId="urn:microsoft.com/office/officeart/2005/8/layout/hierarchy2"/>
    <dgm:cxn modelId="{D355D8E4-E67B-4807-912C-C79EAB2F5B0A}" type="presParOf" srcId="{30F7A12D-1CE3-41B4-9BE9-84780DB83B52}" destId="{93A85EBD-B83D-439D-BC14-FA52AC571580}" srcOrd="6" destOrd="0" presId="urn:microsoft.com/office/officeart/2005/8/layout/hierarchy2"/>
    <dgm:cxn modelId="{E2DA9783-5A90-4C7D-B0AD-80F62D2952E9}" type="presParOf" srcId="{93A85EBD-B83D-439D-BC14-FA52AC571580}" destId="{D9F968AC-62BC-4C89-8844-B89BB7168E7B}" srcOrd="0" destOrd="0" presId="urn:microsoft.com/office/officeart/2005/8/layout/hierarchy2"/>
    <dgm:cxn modelId="{6B3AE236-4BB7-4DDD-8FE7-EF9DC86290B3}" type="presParOf" srcId="{30F7A12D-1CE3-41B4-9BE9-84780DB83B52}" destId="{A7148DDB-D933-4E1C-BF24-5357AA56523E}" srcOrd="7" destOrd="0" presId="urn:microsoft.com/office/officeart/2005/8/layout/hierarchy2"/>
    <dgm:cxn modelId="{E1FFDAE2-D4D0-4AAB-AA45-B98EC51480F6}" type="presParOf" srcId="{A7148DDB-D933-4E1C-BF24-5357AA56523E}" destId="{AC9F3CC3-14C6-4CD1-BA8D-10819594AB3D}" srcOrd="0" destOrd="0" presId="urn:microsoft.com/office/officeart/2005/8/layout/hierarchy2"/>
    <dgm:cxn modelId="{25781418-0531-40A7-A0EB-9D196F45A983}" type="presParOf" srcId="{A7148DDB-D933-4E1C-BF24-5357AA56523E}" destId="{69AF0FD6-DF66-4257-AF12-7B7217634C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6EA46-2159-4111-B8EF-2EC341DEF9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283C0-9DB4-4090-A0C9-2A3C3C5B987C}">
      <dgm:prSet phldrT="[Metin]"/>
      <dgm:spPr/>
      <dgm:t>
        <a:bodyPr/>
        <a:lstStyle/>
        <a:p>
          <a:r>
            <a:rPr lang="tr-TR" dirty="0" smtClean="0"/>
            <a:t>Koran Courses </a:t>
          </a:r>
          <a:r>
            <a:rPr lang="en-US" noProof="0" dirty="0" smtClean="0"/>
            <a:t>Curriculum</a:t>
          </a:r>
          <a:r>
            <a:rPr lang="tr-TR" dirty="0" smtClean="0"/>
            <a:t> for early childhood</a:t>
          </a:r>
          <a:endParaRPr lang="en-US" dirty="0"/>
        </a:p>
      </dgm:t>
    </dgm:pt>
    <dgm:pt modelId="{463A1783-1E0B-4810-A74C-333E425AE335}" type="parTrans" cxnId="{0F5EA3BC-15D8-4407-AFE2-D664C87F0B7A}">
      <dgm:prSet/>
      <dgm:spPr/>
      <dgm:t>
        <a:bodyPr/>
        <a:lstStyle/>
        <a:p>
          <a:endParaRPr lang="en-US"/>
        </a:p>
      </dgm:t>
    </dgm:pt>
    <dgm:pt modelId="{8CAD7D17-A7E2-478C-98C1-D85ABF4CA18C}" type="sibTrans" cxnId="{0F5EA3BC-15D8-4407-AFE2-D664C87F0B7A}">
      <dgm:prSet/>
      <dgm:spPr/>
      <dgm:t>
        <a:bodyPr/>
        <a:lstStyle/>
        <a:p>
          <a:endParaRPr lang="en-US"/>
        </a:p>
      </dgm:t>
    </dgm:pt>
    <dgm:pt modelId="{2AFFF34E-9CD6-4E92-9869-8CBFD4774DE6}">
      <dgm:prSet phldrT="[Metin]"/>
      <dgm:spPr/>
      <dgm:t>
        <a:bodyPr/>
        <a:lstStyle/>
        <a:p>
          <a:r>
            <a:rPr lang="tr-TR" dirty="0" smtClean="0"/>
            <a:t>Basic </a:t>
          </a:r>
          <a:r>
            <a:rPr lang="en-US" noProof="0" dirty="0" smtClean="0"/>
            <a:t>religious</a:t>
          </a:r>
          <a:r>
            <a:rPr lang="tr-TR" dirty="0" smtClean="0"/>
            <a:t> knowledge</a:t>
          </a:r>
          <a:endParaRPr lang="en-US" dirty="0"/>
        </a:p>
      </dgm:t>
    </dgm:pt>
    <dgm:pt modelId="{3C139A9B-86C1-4A71-A043-967A94F6C2E6}" type="parTrans" cxnId="{AB9F1E1A-81E7-411A-9E2C-D1B5CCE18E4D}">
      <dgm:prSet/>
      <dgm:spPr/>
      <dgm:t>
        <a:bodyPr/>
        <a:lstStyle/>
        <a:p>
          <a:endParaRPr lang="en-US"/>
        </a:p>
      </dgm:t>
    </dgm:pt>
    <dgm:pt modelId="{831DBE34-0A9E-400B-B375-3C2BB6770F1B}" type="sibTrans" cxnId="{AB9F1E1A-81E7-411A-9E2C-D1B5CCE18E4D}">
      <dgm:prSet/>
      <dgm:spPr/>
      <dgm:t>
        <a:bodyPr/>
        <a:lstStyle/>
        <a:p>
          <a:endParaRPr lang="en-US"/>
        </a:p>
      </dgm:t>
    </dgm:pt>
    <dgm:pt modelId="{E730F09B-6D68-4E5C-A27B-4E66EA671085}">
      <dgm:prSet phldrT="[Metin]"/>
      <dgm:spPr/>
      <dgm:t>
        <a:bodyPr/>
        <a:lstStyle/>
        <a:p>
          <a:r>
            <a:rPr lang="tr-TR" dirty="0" smtClean="0"/>
            <a:t>Koran</a:t>
          </a:r>
          <a:endParaRPr lang="en-US" dirty="0"/>
        </a:p>
      </dgm:t>
    </dgm:pt>
    <dgm:pt modelId="{7109F803-E86A-49A9-9CBB-71FEDE39FC91}" type="parTrans" cxnId="{F0D06868-E032-4F7A-A87D-5416BE24BAD5}">
      <dgm:prSet/>
      <dgm:spPr/>
      <dgm:t>
        <a:bodyPr/>
        <a:lstStyle/>
        <a:p>
          <a:endParaRPr lang="en-US"/>
        </a:p>
      </dgm:t>
    </dgm:pt>
    <dgm:pt modelId="{7631B0E1-0E4D-4BE7-B9B4-31EED509AAE8}" type="sibTrans" cxnId="{F0D06868-E032-4F7A-A87D-5416BE24BAD5}">
      <dgm:prSet/>
      <dgm:spPr/>
      <dgm:t>
        <a:bodyPr/>
        <a:lstStyle/>
        <a:p>
          <a:endParaRPr lang="en-US"/>
        </a:p>
      </dgm:t>
    </dgm:pt>
    <dgm:pt modelId="{79243CE8-E150-41DB-B331-46A98B3722F7}">
      <dgm:prSet phldrT="[Metin]"/>
      <dgm:spPr/>
      <dgm:t>
        <a:bodyPr/>
        <a:lstStyle/>
        <a:p>
          <a:r>
            <a:rPr lang="tr-TR" dirty="0" smtClean="0"/>
            <a:t>Basic </a:t>
          </a:r>
          <a:r>
            <a:rPr lang="en-US" noProof="0" dirty="0" smtClean="0"/>
            <a:t>religious</a:t>
          </a:r>
          <a:r>
            <a:rPr lang="tr-TR" dirty="0" smtClean="0"/>
            <a:t> knowledge (I)</a:t>
          </a:r>
          <a:endParaRPr lang="en-US" dirty="0"/>
        </a:p>
      </dgm:t>
    </dgm:pt>
    <dgm:pt modelId="{0C6A67C9-DCAF-43F0-BFC8-8F5BF1A59985}" type="parTrans" cxnId="{CCAB1DF9-F328-4011-999D-949001F23FA8}">
      <dgm:prSet/>
      <dgm:spPr/>
      <dgm:t>
        <a:bodyPr/>
        <a:lstStyle/>
        <a:p>
          <a:endParaRPr lang="en-US"/>
        </a:p>
      </dgm:t>
    </dgm:pt>
    <dgm:pt modelId="{6A7C8D10-8F46-4C43-8638-769C023D86E3}" type="sibTrans" cxnId="{CCAB1DF9-F328-4011-999D-949001F23FA8}">
      <dgm:prSet/>
      <dgm:spPr/>
      <dgm:t>
        <a:bodyPr/>
        <a:lstStyle/>
        <a:p>
          <a:endParaRPr lang="en-US"/>
        </a:p>
      </dgm:t>
    </dgm:pt>
    <dgm:pt modelId="{5032556F-E4C0-4398-B562-E2BD823940E0}">
      <dgm:prSet phldrT="[Metin]"/>
      <dgm:spPr/>
      <dgm:t>
        <a:bodyPr/>
        <a:lstStyle/>
        <a:p>
          <a:r>
            <a:rPr lang="en-US" noProof="0" dirty="0" smtClean="0"/>
            <a:t>Love and Mercy                                              / Patient     </a:t>
          </a:r>
          <a:endParaRPr lang="en-US" noProof="0" dirty="0"/>
        </a:p>
      </dgm:t>
    </dgm:pt>
    <dgm:pt modelId="{2B7D9BBB-0144-40A3-8601-10E01A68D5A5}" type="parTrans" cxnId="{0AF0E517-CCD1-4C1F-96FC-677BA037FCCA}">
      <dgm:prSet/>
      <dgm:spPr/>
      <dgm:t>
        <a:bodyPr/>
        <a:lstStyle/>
        <a:p>
          <a:endParaRPr lang="en-US"/>
        </a:p>
      </dgm:t>
    </dgm:pt>
    <dgm:pt modelId="{78B5EE24-CE20-4539-88BD-FF0ACAFA3A56}" type="sibTrans" cxnId="{0AF0E517-CCD1-4C1F-96FC-677BA037FCCA}">
      <dgm:prSet/>
      <dgm:spPr/>
      <dgm:t>
        <a:bodyPr/>
        <a:lstStyle/>
        <a:p>
          <a:endParaRPr lang="en-US"/>
        </a:p>
      </dgm:t>
    </dgm:pt>
    <dgm:pt modelId="{915D26E5-30FD-4D3A-967C-894FEDE32893}">
      <dgm:prSet phldrT="[Metin]"/>
      <dgm:spPr/>
      <dgm:t>
        <a:bodyPr/>
        <a:lstStyle/>
        <a:p>
          <a:r>
            <a:rPr lang="tr-TR" dirty="0" smtClean="0"/>
            <a:t>Koran (I)</a:t>
          </a:r>
          <a:endParaRPr lang="en-US" dirty="0"/>
        </a:p>
      </dgm:t>
    </dgm:pt>
    <dgm:pt modelId="{F6B5F404-1BA9-47A0-8288-8F7893474AE7}" type="parTrans" cxnId="{7BCB78AB-C380-4DA6-8425-2BD82002076F}">
      <dgm:prSet/>
      <dgm:spPr/>
      <dgm:t>
        <a:bodyPr/>
        <a:lstStyle/>
        <a:p>
          <a:endParaRPr lang="en-US"/>
        </a:p>
      </dgm:t>
    </dgm:pt>
    <dgm:pt modelId="{6773BFDA-008B-4589-81B7-E59ADBE4EDEF}" type="sibTrans" cxnId="{7BCB78AB-C380-4DA6-8425-2BD82002076F}">
      <dgm:prSet/>
      <dgm:spPr/>
      <dgm:t>
        <a:bodyPr/>
        <a:lstStyle/>
        <a:p>
          <a:endParaRPr lang="en-US"/>
        </a:p>
      </dgm:t>
    </dgm:pt>
    <dgm:pt modelId="{7B98E6A4-D54A-499A-BF8B-DE49149617E2}">
      <dgm:prSet phldrT="[Metin]"/>
      <dgm:spPr/>
      <dgm:t>
        <a:bodyPr/>
        <a:lstStyle/>
        <a:p>
          <a:r>
            <a:rPr lang="en-US" noProof="0" dirty="0" smtClean="0"/>
            <a:t>To</a:t>
          </a:r>
          <a:r>
            <a:rPr lang="tr-TR" dirty="0" smtClean="0"/>
            <a:t> </a:t>
          </a:r>
          <a:r>
            <a:rPr lang="en-US" noProof="0" dirty="0" smtClean="0"/>
            <a:t>know</a:t>
          </a:r>
          <a:r>
            <a:rPr lang="tr-TR" dirty="0" smtClean="0"/>
            <a:t> Koran</a:t>
          </a:r>
          <a:endParaRPr lang="en-US" dirty="0"/>
        </a:p>
      </dgm:t>
    </dgm:pt>
    <dgm:pt modelId="{2C8D1BE5-221B-49CB-B6B9-F45A387360C3}" type="parTrans" cxnId="{ED4C8AD1-E9D1-42D1-B7F7-E98A25AA1B8E}">
      <dgm:prSet/>
      <dgm:spPr/>
      <dgm:t>
        <a:bodyPr/>
        <a:lstStyle/>
        <a:p>
          <a:endParaRPr lang="en-US"/>
        </a:p>
      </dgm:t>
    </dgm:pt>
    <dgm:pt modelId="{1E2A0200-8EC0-4D2A-8417-620FF887CD00}" type="sibTrans" cxnId="{ED4C8AD1-E9D1-42D1-B7F7-E98A25AA1B8E}">
      <dgm:prSet/>
      <dgm:spPr/>
      <dgm:t>
        <a:bodyPr/>
        <a:lstStyle/>
        <a:p>
          <a:endParaRPr lang="en-US"/>
        </a:p>
      </dgm:t>
    </dgm:pt>
    <dgm:pt modelId="{9418F730-00A1-40FA-93D5-7AE5001E11D4}">
      <dgm:prSet phldrT="[Metin]"/>
      <dgm:spPr/>
      <dgm:t>
        <a:bodyPr/>
        <a:lstStyle/>
        <a:p>
          <a:r>
            <a:rPr lang="en-US" noProof="0" dirty="0" smtClean="0"/>
            <a:t>Respect                                                             /truthfulness </a:t>
          </a:r>
          <a:endParaRPr lang="en-US" noProof="0" dirty="0"/>
        </a:p>
      </dgm:t>
    </dgm:pt>
    <dgm:pt modelId="{064F536A-DCEE-47F1-835C-95498D4449A6}" type="parTrans" cxnId="{44C040F7-4604-47F0-A225-F28CDCA3F4E3}">
      <dgm:prSet/>
      <dgm:spPr/>
      <dgm:t>
        <a:bodyPr/>
        <a:lstStyle/>
        <a:p>
          <a:endParaRPr lang="en-US"/>
        </a:p>
      </dgm:t>
    </dgm:pt>
    <dgm:pt modelId="{F46EAB5A-3073-4B9D-8AFA-8C431B2E2215}" type="sibTrans" cxnId="{44C040F7-4604-47F0-A225-F28CDCA3F4E3}">
      <dgm:prSet/>
      <dgm:spPr/>
      <dgm:t>
        <a:bodyPr/>
        <a:lstStyle/>
        <a:p>
          <a:endParaRPr lang="en-US"/>
        </a:p>
      </dgm:t>
    </dgm:pt>
    <dgm:pt modelId="{D348EE7B-05A0-4B52-BC03-8E0BA6995C8F}">
      <dgm:prSet phldrT="[Metin]"/>
      <dgm:spPr/>
      <dgm:t>
        <a:bodyPr/>
        <a:lstStyle/>
        <a:p>
          <a:r>
            <a:rPr lang="en-US" noProof="0" dirty="0" smtClean="0"/>
            <a:t>Duty and responsibility                                 / Goodness</a:t>
          </a:r>
          <a:endParaRPr lang="en-US" noProof="0" dirty="0"/>
        </a:p>
      </dgm:t>
    </dgm:pt>
    <dgm:pt modelId="{FFF99B28-2BFA-4B74-BF14-B0C0FD959FD4}" type="parTrans" cxnId="{ED09301C-C2E9-4042-B4F1-6FDFB1A59227}">
      <dgm:prSet/>
      <dgm:spPr/>
      <dgm:t>
        <a:bodyPr/>
        <a:lstStyle/>
        <a:p>
          <a:endParaRPr lang="en-US"/>
        </a:p>
      </dgm:t>
    </dgm:pt>
    <dgm:pt modelId="{03D1D2F5-6CE0-4504-8065-EB4547A6416F}" type="sibTrans" cxnId="{ED09301C-C2E9-4042-B4F1-6FDFB1A59227}">
      <dgm:prSet/>
      <dgm:spPr/>
      <dgm:t>
        <a:bodyPr/>
        <a:lstStyle/>
        <a:p>
          <a:endParaRPr lang="en-US"/>
        </a:p>
      </dgm:t>
    </dgm:pt>
    <dgm:pt modelId="{9BB6EFFB-D376-4CC3-A664-775ED47C302B}">
      <dgm:prSet phldrT="[Metin]"/>
      <dgm:spPr/>
      <dgm:t>
        <a:bodyPr/>
        <a:lstStyle/>
        <a:p>
          <a:r>
            <a:rPr lang="en-US" noProof="0" dirty="0" smtClean="0"/>
            <a:t>Justice                                                               /Pray, thankfulness and apologizing</a:t>
          </a:r>
          <a:endParaRPr lang="en-US" noProof="0" dirty="0"/>
        </a:p>
      </dgm:t>
    </dgm:pt>
    <dgm:pt modelId="{E110A495-77AC-4B81-95B4-C23C650E89DB}" type="parTrans" cxnId="{AD129F19-AD76-41EC-B14B-C2DA7CE1D5FE}">
      <dgm:prSet/>
      <dgm:spPr/>
      <dgm:t>
        <a:bodyPr/>
        <a:lstStyle/>
        <a:p>
          <a:endParaRPr lang="en-US"/>
        </a:p>
      </dgm:t>
    </dgm:pt>
    <dgm:pt modelId="{99CC7951-357B-4F7D-A4E4-29B2E9F2C646}" type="sibTrans" cxnId="{AD129F19-AD76-41EC-B14B-C2DA7CE1D5FE}">
      <dgm:prSet/>
      <dgm:spPr/>
      <dgm:t>
        <a:bodyPr/>
        <a:lstStyle/>
        <a:p>
          <a:endParaRPr lang="en-US"/>
        </a:p>
      </dgm:t>
    </dgm:pt>
    <dgm:pt modelId="{6C483472-4CB0-4620-98C3-86AA629AF506}">
      <dgm:prSet phldrT="[Metin]"/>
      <dgm:spPr/>
      <dgm:t>
        <a:bodyPr/>
        <a:lstStyle/>
        <a:p>
          <a:r>
            <a:rPr lang="en-US" noProof="0" dirty="0" smtClean="0"/>
            <a:t>Helping and sharing each other</a:t>
          </a:r>
          <a:endParaRPr lang="en-US" noProof="0" dirty="0"/>
        </a:p>
      </dgm:t>
    </dgm:pt>
    <dgm:pt modelId="{6125FEC6-82D7-4711-BAD3-3624FB884387}" type="parTrans" cxnId="{E8950AC4-DD09-41F1-99D0-9050749E8C02}">
      <dgm:prSet/>
      <dgm:spPr/>
      <dgm:t>
        <a:bodyPr/>
        <a:lstStyle/>
        <a:p>
          <a:endParaRPr lang="en-US"/>
        </a:p>
      </dgm:t>
    </dgm:pt>
    <dgm:pt modelId="{2D0A3956-E05C-4BDB-9A33-0627F7B39408}" type="sibTrans" cxnId="{E8950AC4-DD09-41F1-99D0-9050749E8C02}">
      <dgm:prSet/>
      <dgm:spPr/>
      <dgm:t>
        <a:bodyPr/>
        <a:lstStyle/>
        <a:p>
          <a:endParaRPr lang="en-US"/>
        </a:p>
      </dgm:t>
    </dgm:pt>
    <dgm:pt modelId="{6BC9B461-F707-4108-B55A-B98413D293F3}">
      <dgm:prSet phldrT="[Metin]"/>
      <dgm:spPr/>
      <dgm:t>
        <a:bodyPr/>
        <a:lstStyle/>
        <a:p>
          <a:r>
            <a:rPr lang="en-US" noProof="0" dirty="0" smtClean="0"/>
            <a:t>To know and memorize letters of Koran </a:t>
          </a:r>
          <a:r>
            <a:rPr lang="tr-TR" dirty="0" smtClean="0"/>
            <a:t>(2-9)</a:t>
          </a:r>
          <a:endParaRPr lang="en-US" dirty="0"/>
        </a:p>
      </dgm:t>
    </dgm:pt>
    <dgm:pt modelId="{2B481FCC-440E-4F12-A7C1-960571552002}" type="parTrans" cxnId="{3B45A858-42F9-4F43-B1C4-8A4B52D36176}">
      <dgm:prSet/>
      <dgm:spPr/>
    </dgm:pt>
    <dgm:pt modelId="{5AA1BAB2-1CE0-4499-A700-8CDE1193B115}" type="sibTrans" cxnId="{3B45A858-42F9-4F43-B1C4-8A4B52D36176}">
      <dgm:prSet/>
      <dgm:spPr/>
    </dgm:pt>
    <dgm:pt modelId="{6E2FC4DF-863B-4C12-BD67-D9FBB24B8398}" type="pres">
      <dgm:prSet presAssocID="{8816EA46-2159-4111-B8EF-2EC341DEF9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9AE665-D44A-48FF-A9EA-38F734DB6EA9}" type="pres">
      <dgm:prSet presAssocID="{5CC283C0-9DB4-4090-A0C9-2A3C3C5B987C}" presName="comp" presStyleCnt="0"/>
      <dgm:spPr/>
    </dgm:pt>
    <dgm:pt modelId="{DF56A32B-778B-4FC1-8EE5-3BAD22E59390}" type="pres">
      <dgm:prSet presAssocID="{5CC283C0-9DB4-4090-A0C9-2A3C3C5B987C}" presName="box" presStyleLbl="node1" presStyleIdx="0" presStyleCnt="3" custScaleY="97224" custLinFactNeighborX="-4026" custLinFactNeighborY="-7381"/>
      <dgm:spPr/>
      <dgm:t>
        <a:bodyPr/>
        <a:lstStyle/>
        <a:p>
          <a:endParaRPr lang="en-US"/>
        </a:p>
      </dgm:t>
    </dgm:pt>
    <dgm:pt modelId="{4C59330D-68CB-40FD-A121-CCFD3CCD57B1}" type="pres">
      <dgm:prSet presAssocID="{5CC283C0-9DB4-4090-A0C9-2A3C3C5B987C}" presName="img" presStyleLbl="fgImgPlace1" presStyleIdx="0" presStyleCnt="3"/>
      <dgm:spPr/>
    </dgm:pt>
    <dgm:pt modelId="{6E991882-0B9B-4731-B1FC-AB370133C2D6}" type="pres">
      <dgm:prSet presAssocID="{5CC283C0-9DB4-4090-A0C9-2A3C3C5B98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2D1C-3458-485B-B2B7-2BEADDA44970}" type="pres">
      <dgm:prSet presAssocID="{8CAD7D17-A7E2-478C-98C1-D85ABF4CA18C}" presName="spacer" presStyleCnt="0"/>
      <dgm:spPr/>
    </dgm:pt>
    <dgm:pt modelId="{F2F2CB03-FFFD-40F5-BA9F-E7DF8A84E8A1}" type="pres">
      <dgm:prSet presAssocID="{79243CE8-E150-41DB-B331-46A98B3722F7}" presName="comp" presStyleCnt="0"/>
      <dgm:spPr/>
    </dgm:pt>
    <dgm:pt modelId="{0155E8AD-7865-4C27-8428-F6053299C6CC}" type="pres">
      <dgm:prSet presAssocID="{79243CE8-E150-41DB-B331-46A98B3722F7}" presName="box" presStyleLbl="node1" presStyleIdx="1" presStyleCnt="3" custScaleY="121762"/>
      <dgm:spPr/>
      <dgm:t>
        <a:bodyPr/>
        <a:lstStyle/>
        <a:p>
          <a:endParaRPr lang="en-US"/>
        </a:p>
      </dgm:t>
    </dgm:pt>
    <dgm:pt modelId="{66734A8E-C59C-4391-A4B7-CCEA6A13D21B}" type="pres">
      <dgm:prSet presAssocID="{79243CE8-E150-41DB-B331-46A98B3722F7}" presName="img" presStyleLbl="fgImgPlace1" presStyleIdx="1" presStyleCnt="3"/>
      <dgm:spPr/>
    </dgm:pt>
    <dgm:pt modelId="{128A7E23-932F-474C-9069-608278B1C0A0}" type="pres">
      <dgm:prSet presAssocID="{79243CE8-E150-41DB-B331-46A98B3722F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C6F7E-18F5-4192-9CB0-EF92BE2F26EC}" type="pres">
      <dgm:prSet presAssocID="{6A7C8D10-8F46-4C43-8638-769C023D86E3}" presName="spacer" presStyleCnt="0"/>
      <dgm:spPr/>
    </dgm:pt>
    <dgm:pt modelId="{CA2AA4F4-A984-41C7-A458-7830C34FC3AA}" type="pres">
      <dgm:prSet presAssocID="{915D26E5-30FD-4D3A-967C-894FEDE32893}" presName="comp" presStyleCnt="0"/>
      <dgm:spPr/>
    </dgm:pt>
    <dgm:pt modelId="{CBFA0519-6688-49E5-975C-DEC2C6C2F06E}" type="pres">
      <dgm:prSet presAssocID="{915D26E5-30FD-4D3A-967C-894FEDE32893}" presName="box" presStyleLbl="node1" presStyleIdx="2" presStyleCnt="3"/>
      <dgm:spPr/>
      <dgm:t>
        <a:bodyPr/>
        <a:lstStyle/>
        <a:p>
          <a:endParaRPr lang="en-US"/>
        </a:p>
      </dgm:t>
    </dgm:pt>
    <dgm:pt modelId="{ED0C0339-2025-4D29-BA85-41EB488AAFBF}" type="pres">
      <dgm:prSet presAssocID="{915D26E5-30FD-4D3A-967C-894FEDE32893}" presName="img" presStyleLbl="fgImgPlace1" presStyleIdx="2" presStyleCnt="3"/>
      <dgm:spPr/>
    </dgm:pt>
    <dgm:pt modelId="{FDADAF96-5C27-4AE1-A11D-4D2C5268D9C1}" type="pres">
      <dgm:prSet presAssocID="{915D26E5-30FD-4D3A-967C-894FEDE328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11228-4A2D-4096-8465-193F608B74DE}" type="presOf" srcId="{5032556F-E4C0-4398-B562-E2BD823940E0}" destId="{0155E8AD-7865-4C27-8428-F6053299C6CC}" srcOrd="0" destOrd="1" presId="urn:microsoft.com/office/officeart/2005/8/layout/vList4"/>
    <dgm:cxn modelId="{3B45A858-42F9-4F43-B1C4-8A4B52D36176}" srcId="{915D26E5-30FD-4D3A-967C-894FEDE32893}" destId="{6BC9B461-F707-4108-B55A-B98413D293F3}" srcOrd="1" destOrd="0" parTransId="{2B481FCC-440E-4F12-A7C1-960571552002}" sibTransId="{5AA1BAB2-1CE0-4499-A700-8CDE1193B115}"/>
    <dgm:cxn modelId="{8E2942F1-9214-4652-8E09-AB667AA02DEB}" type="presOf" srcId="{8816EA46-2159-4111-B8EF-2EC341DEF9BD}" destId="{6E2FC4DF-863B-4C12-BD67-D9FBB24B8398}" srcOrd="0" destOrd="0" presId="urn:microsoft.com/office/officeart/2005/8/layout/vList4"/>
    <dgm:cxn modelId="{9F844CBB-316B-4916-A9CB-BBEC07101F7B}" type="presOf" srcId="{2AFFF34E-9CD6-4E92-9869-8CBFD4774DE6}" destId="{6E991882-0B9B-4731-B1FC-AB370133C2D6}" srcOrd="1" destOrd="1" presId="urn:microsoft.com/office/officeart/2005/8/layout/vList4"/>
    <dgm:cxn modelId="{737B4E7D-2163-4DB6-9661-692206AFBC8D}" type="presOf" srcId="{E730F09B-6D68-4E5C-A27B-4E66EA671085}" destId="{6E991882-0B9B-4731-B1FC-AB370133C2D6}" srcOrd="1" destOrd="2" presId="urn:microsoft.com/office/officeart/2005/8/layout/vList4"/>
    <dgm:cxn modelId="{CE93E80A-8F25-4035-8131-76B2AD8C9B9E}" type="presOf" srcId="{79243CE8-E150-41DB-B331-46A98B3722F7}" destId="{0155E8AD-7865-4C27-8428-F6053299C6CC}" srcOrd="0" destOrd="0" presId="urn:microsoft.com/office/officeart/2005/8/layout/vList4"/>
    <dgm:cxn modelId="{7BCB78AB-C380-4DA6-8425-2BD82002076F}" srcId="{8816EA46-2159-4111-B8EF-2EC341DEF9BD}" destId="{915D26E5-30FD-4D3A-967C-894FEDE32893}" srcOrd="2" destOrd="0" parTransId="{F6B5F404-1BA9-47A0-8288-8F7893474AE7}" sibTransId="{6773BFDA-008B-4589-81B7-E59ADBE4EDEF}"/>
    <dgm:cxn modelId="{F9EB1125-CA93-4807-A944-4F106F3B8481}" type="presOf" srcId="{9BB6EFFB-D376-4CC3-A664-775ED47C302B}" destId="{0155E8AD-7865-4C27-8428-F6053299C6CC}" srcOrd="0" destOrd="4" presId="urn:microsoft.com/office/officeart/2005/8/layout/vList4"/>
    <dgm:cxn modelId="{F23D8AA6-712B-4938-9E8D-834838E00F3C}" type="presOf" srcId="{9418F730-00A1-40FA-93D5-7AE5001E11D4}" destId="{128A7E23-932F-474C-9069-608278B1C0A0}" srcOrd="1" destOrd="2" presId="urn:microsoft.com/office/officeart/2005/8/layout/vList4"/>
    <dgm:cxn modelId="{CDFCD6AF-594A-4576-AEA7-51F1F1DF03EC}" type="presOf" srcId="{915D26E5-30FD-4D3A-967C-894FEDE32893}" destId="{FDADAF96-5C27-4AE1-A11D-4D2C5268D9C1}" srcOrd="1" destOrd="0" presId="urn:microsoft.com/office/officeart/2005/8/layout/vList4"/>
    <dgm:cxn modelId="{F0D06868-E032-4F7A-A87D-5416BE24BAD5}" srcId="{5CC283C0-9DB4-4090-A0C9-2A3C3C5B987C}" destId="{E730F09B-6D68-4E5C-A27B-4E66EA671085}" srcOrd="1" destOrd="0" parTransId="{7109F803-E86A-49A9-9CBB-71FEDE39FC91}" sibTransId="{7631B0E1-0E4D-4BE7-B9B4-31EED509AAE8}"/>
    <dgm:cxn modelId="{634049B4-B219-4DC9-A8F5-6B20CDCCD4CD}" type="presOf" srcId="{5CC283C0-9DB4-4090-A0C9-2A3C3C5B987C}" destId="{6E991882-0B9B-4731-B1FC-AB370133C2D6}" srcOrd="1" destOrd="0" presId="urn:microsoft.com/office/officeart/2005/8/layout/vList4"/>
    <dgm:cxn modelId="{0AF0E517-CCD1-4C1F-96FC-677BA037FCCA}" srcId="{79243CE8-E150-41DB-B331-46A98B3722F7}" destId="{5032556F-E4C0-4398-B562-E2BD823940E0}" srcOrd="0" destOrd="0" parTransId="{2B7D9BBB-0144-40A3-8601-10E01A68D5A5}" sibTransId="{78B5EE24-CE20-4539-88BD-FF0ACAFA3A56}"/>
    <dgm:cxn modelId="{D20F5E10-5A12-43EA-9B08-F4B64848F272}" type="presOf" srcId="{6BC9B461-F707-4108-B55A-B98413D293F3}" destId="{CBFA0519-6688-49E5-975C-DEC2C6C2F06E}" srcOrd="0" destOrd="2" presId="urn:microsoft.com/office/officeart/2005/8/layout/vList4"/>
    <dgm:cxn modelId="{ED4C8AD1-E9D1-42D1-B7F7-E98A25AA1B8E}" srcId="{915D26E5-30FD-4D3A-967C-894FEDE32893}" destId="{7B98E6A4-D54A-499A-BF8B-DE49149617E2}" srcOrd="0" destOrd="0" parTransId="{2C8D1BE5-221B-49CB-B6B9-F45A387360C3}" sibTransId="{1E2A0200-8EC0-4D2A-8417-620FF887CD00}"/>
    <dgm:cxn modelId="{A104465A-7245-411E-B071-ACE8F3213E6E}" type="presOf" srcId="{D348EE7B-05A0-4B52-BC03-8E0BA6995C8F}" destId="{128A7E23-932F-474C-9069-608278B1C0A0}" srcOrd="1" destOrd="3" presId="urn:microsoft.com/office/officeart/2005/8/layout/vList4"/>
    <dgm:cxn modelId="{1482FF06-F3CF-4776-BB37-02D620A3C585}" type="presOf" srcId="{6BC9B461-F707-4108-B55A-B98413D293F3}" destId="{FDADAF96-5C27-4AE1-A11D-4D2C5268D9C1}" srcOrd="1" destOrd="2" presId="urn:microsoft.com/office/officeart/2005/8/layout/vList4"/>
    <dgm:cxn modelId="{19C10E62-E0D6-433C-AAF6-862F2D22D570}" type="presOf" srcId="{6C483472-4CB0-4620-98C3-86AA629AF506}" destId="{0155E8AD-7865-4C27-8428-F6053299C6CC}" srcOrd="0" destOrd="5" presId="urn:microsoft.com/office/officeart/2005/8/layout/vList4"/>
    <dgm:cxn modelId="{ED09301C-C2E9-4042-B4F1-6FDFB1A59227}" srcId="{79243CE8-E150-41DB-B331-46A98B3722F7}" destId="{D348EE7B-05A0-4B52-BC03-8E0BA6995C8F}" srcOrd="2" destOrd="0" parTransId="{FFF99B28-2BFA-4B74-BF14-B0C0FD959FD4}" sibTransId="{03D1D2F5-6CE0-4504-8065-EB4547A6416F}"/>
    <dgm:cxn modelId="{292D3735-1D5C-4725-ADD6-453F3E6E3956}" type="presOf" srcId="{6C483472-4CB0-4620-98C3-86AA629AF506}" destId="{128A7E23-932F-474C-9069-608278B1C0A0}" srcOrd="1" destOrd="5" presId="urn:microsoft.com/office/officeart/2005/8/layout/vList4"/>
    <dgm:cxn modelId="{DE9F84F5-405F-4B87-AFBB-2B3A394452E8}" type="presOf" srcId="{9418F730-00A1-40FA-93D5-7AE5001E11D4}" destId="{0155E8AD-7865-4C27-8428-F6053299C6CC}" srcOrd="0" destOrd="2" presId="urn:microsoft.com/office/officeart/2005/8/layout/vList4"/>
    <dgm:cxn modelId="{544EE8DB-4C9F-4A32-8955-3EBD14279254}" type="presOf" srcId="{E730F09B-6D68-4E5C-A27B-4E66EA671085}" destId="{DF56A32B-778B-4FC1-8EE5-3BAD22E59390}" srcOrd="0" destOrd="2" presId="urn:microsoft.com/office/officeart/2005/8/layout/vList4"/>
    <dgm:cxn modelId="{DE3243B3-E36B-465E-A071-C9F2CF2F321D}" type="presOf" srcId="{79243CE8-E150-41DB-B331-46A98B3722F7}" destId="{128A7E23-932F-474C-9069-608278B1C0A0}" srcOrd="1" destOrd="0" presId="urn:microsoft.com/office/officeart/2005/8/layout/vList4"/>
    <dgm:cxn modelId="{A531A346-6822-4545-A026-8224AE9E88FA}" type="presOf" srcId="{2AFFF34E-9CD6-4E92-9869-8CBFD4774DE6}" destId="{DF56A32B-778B-4FC1-8EE5-3BAD22E59390}" srcOrd="0" destOrd="1" presId="urn:microsoft.com/office/officeart/2005/8/layout/vList4"/>
    <dgm:cxn modelId="{EAFC3768-AA7D-4578-BEFB-A2DFAD72F65F}" type="presOf" srcId="{D348EE7B-05A0-4B52-BC03-8E0BA6995C8F}" destId="{0155E8AD-7865-4C27-8428-F6053299C6CC}" srcOrd="0" destOrd="3" presId="urn:microsoft.com/office/officeart/2005/8/layout/vList4"/>
    <dgm:cxn modelId="{0F5EA3BC-15D8-4407-AFE2-D664C87F0B7A}" srcId="{8816EA46-2159-4111-B8EF-2EC341DEF9BD}" destId="{5CC283C0-9DB4-4090-A0C9-2A3C3C5B987C}" srcOrd="0" destOrd="0" parTransId="{463A1783-1E0B-4810-A74C-333E425AE335}" sibTransId="{8CAD7D17-A7E2-478C-98C1-D85ABF4CA18C}"/>
    <dgm:cxn modelId="{B9E37D54-EA2A-4F6A-ADAF-D3078A4DA633}" type="presOf" srcId="{7B98E6A4-D54A-499A-BF8B-DE49149617E2}" destId="{FDADAF96-5C27-4AE1-A11D-4D2C5268D9C1}" srcOrd="1" destOrd="1" presId="urn:microsoft.com/office/officeart/2005/8/layout/vList4"/>
    <dgm:cxn modelId="{E8950AC4-DD09-41F1-99D0-9050749E8C02}" srcId="{79243CE8-E150-41DB-B331-46A98B3722F7}" destId="{6C483472-4CB0-4620-98C3-86AA629AF506}" srcOrd="4" destOrd="0" parTransId="{6125FEC6-82D7-4711-BAD3-3624FB884387}" sibTransId="{2D0A3956-E05C-4BDB-9A33-0627F7B39408}"/>
    <dgm:cxn modelId="{3D39530A-30F0-409C-A82D-62586C4FC367}" type="presOf" srcId="{915D26E5-30FD-4D3A-967C-894FEDE32893}" destId="{CBFA0519-6688-49E5-975C-DEC2C6C2F06E}" srcOrd="0" destOrd="0" presId="urn:microsoft.com/office/officeart/2005/8/layout/vList4"/>
    <dgm:cxn modelId="{AD129F19-AD76-41EC-B14B-C2DA7CE1D5FE}" srcId="{79243CE8-E150-41DB-B331-46A98B3722F7}" destId="{9BB6EFFB-D376-4CC3-A664-775ED47C302B}" srcOrd="3" destOrd="0" parTransId="{E110A495-77AC-4B81-95B4-C23C650E89DB}" sibTransId="{99CC7951-357B-4F7D-A4E4-29B2E9F2C646}"/>
    <dgm:cxn modelId="{38D317E4-AAEF-45F9-A3DC-115061185B7D}" type="presOf" srcId="{5CC283C0-9DB4-4090-A0C9-2A3C3C5B987C}" destId="{DF56A32B-778B-4FC1-8EE5-3BAD22E59390}" srcOrd="0" destOrd="0" presId="urn:microsoft.com/office/officeart/2005/8/layout/vList4"/>
    <dgm:cxn modelId="{05710C33-63C4-4AA9-8B01-6701673B8868}" type="presOf" srcId="{5032556F-E4C0-4398-B562-E2BD823940E0}" destId="{128A7E23-932F-474C-9069-608278B1C0A0}" srcOrd="1" destOrd="1" presId="urn:microsoft.com/office/officeart/2005/8/layout/vList4"/>
    <dgm:cxn modelId="{44C040F7-4604-47F0-A225-F28CDCA3F4E3}" srcId="{79243CE8-E150-41DB-B331-46A98B3722F7}" destId="{9418F730-00A1-40FA-93D5-7AE5001E11D4}" srcOrd="1" destOrd="0" parTransId="{064F536A-DCEE-47F1-835C-95498D4449A6}" sibTransId="{F46EAB5A-3073-4B9D-8AFA-8C431B2E2215}"/>
    <dgm:cxn modelId="{AB9F1E1A-81E7-411A-9E2C-D1B5CCE18E4D}" srcId="{5CC283C0-9DB4-4090-A0C9-2A3C3C5B987C}" destId="{2AFFF34E-9CD6-4E92-9869-8CBFD4774DE6}" srcOrd="0" destOrd="0" parTransId="{3C139A9B-86C1-4A71-A043-967A94F6C2E6}" sibTransId="{831DBE34-0A9E-400B-B375-3C2BB6770F1B}"/>
    <dgm:cxn modelId="{E13FF507-B426-4961-94A7-164ED85452D5}" type="presOf" srcId="{9BB6EFFB-D376-4CC3-A664-775ED47C302B}" destId="{128A7E23-932F-474C-9069-608278B1C0A0}" srcOrd="1" destOrd="4" presId="urn:microsoft.com/office/officeart/2005/8/layout/vList4"/>
    <dgm:cxn modelId="{CCAB1DF9-F328-4011-999D-949001F23FA8}" srcId="{8816EA46-2159-4111-B8EF-2EC341DEF9BD}" destId="{79243CE8-E150-41DB-B331-46A98B3722F7}" srcOrd="1" destOrd="0" parTransId="{0C6A67C9-DCAF-43F0-BFC8-8F5BF1A59985}" sibTransId="{6A7C8D10-8F46-4C43-8638-769C023D86E3}"/>
    <dgm:cxn modelId="{EC0C0384-EC06-4DAD-A724-4DFA1C0E11B2}" type="presOf" srcId="{7B98E6A4-D54A-499A-BF8B-DE49149617E2}" destId="{CBFA0519-6688-49E5-975C-DEC2C6C2F06E}" srcOrd="0" destOrd="1" presId="urn:microsoft.com/office/officeart/2005/8/layout/vList4"/>
    <dgm:cxn modelId="{8CBDF410-72AD-4249-87EC-1EFCD963F536}" type="presParOf" srcId="{6E2FC4DF-863B-4C12-BD67-D9FBB24B8398}" destId="{F29AE665-D44A-48FF-A9EA-38F734DB6EA9}" srcOrd="0" destOrd="0" presId="urn:microsoft.com/office/officeart/2005/8/layout/vList4"/>
    <dgm:cxn modelId="{24F2827A-12FE-4B13-86A8-7342D0B47930}" type="presParOf" srcId="{F29AE665-D44A-48FF-A9EA-38F734DB6EA9}" destId="{DF56A32B-778B-4FC1-8EE5-3BAD22E59390}" srcOrd="0" destOrd="0" presId="urn:microsoft.com/office/officeart/2005/8/layout/vList4"/>
    <dgm:cxn modelId="{DFE0D09D-79F0-4D1B-9D9E-23382B5E93CE}" type="presParOf" srcId="{F29AE665-D44A-48FF-A9EA-38F734DB6EA9}" destId="{4C59330D-68CB-40FD-A121-CCFD3CCD57B1}" srcOrd="1" destOrd="0" presId="urn:microsoft.com/office/officeart/2005/8/layout/vList4"/>
    <dgm:cxn modelId="{4D6BC023-F14C-4A99-86B1-A737D27A07B3}" type="presParOf" srcId="{F29AE665-D44A-48FF-A9EA-38F734DB6EA9}" destId="{6E991882-0B9B-4731-B1FC-AB370133C2D6}" srcOrd="2" destOrd="0" presId="urn:microsoft.com/office/officeart/2005/8/layout/vList4"/>
    <dgm:cxn modelId="{9C3E517A-A56D-4D69-8CE1-A7B63D37B8D4}" type="presParOf" srcId="{6E2FC4DF-863B-4C12-BD67-D9FBB24B8398}" destId="{75282D1C-3458-485B-B2B7-2BEADDA44970}" srcOrd="1" destOrd="0" presId="urn:microsoft.com/office/officeart/2005/8/layout/vList4"/>
    <dgm:cxn modelId="{27559DF7-0AB9-4F7F-B2C4-8817713133B5}" type="presParOf" srcId="{6E2FC4DF-863B-4C12-BD67-D9FBB24B8398}" destId="{F2F2CB03-FFFD-40F5-BA9F-E7DF8A84E8A1}" srcOrd="2" destOrd="0" presId="urn:microsoft.com/office/officeart/2005/8/layout/vList4"/>
    <dgm:cxn modelId="{AFB1C990-6911-4B3D-A132-FE7D28C54169}" type="presParOf" srcId="{F2F2CB03-FFFD-40F5-BA9F-E7DF8A84E8A1}" destId="{0155E8AD-7865-4C27-8428-F6053299C6CC}" srcOrd="0" destOrd="0" presId="urn:microsoft.com/office/officeart/2005/8/layout/vList4"/>
    <dgm:cxn modelId="{82228B27-D065-47C4-954B-0E55226BF5DE}" type="presParOf" srcId="{F2F2CB03-FFFD-40F5-BA9F-E7DF8A84E8A1}" destId="{66734A8E-C59C-4391-A4B7-CCEA6A13D21B}" srcOrd="1" destOrd="0" presId="urn:microsoft.com/office/officeart/2005/8/layout/vList4"/>
    <dgm:cxn modelId="{625DE585-1F7A-40FC-80CF-11A4EF1F12E3}" type="presParOf" srcId="{F2F2CB03-FFFD-40F5-BA9F-E7DF8A84E8A1}" destId="{128A7E23-932F-474C-9069-608278B1C0A0}" srcOrd="2" destOrd="0" presId="urn:microsoft.com/office/officeart/2005/8/layout/vList4"/>
    <dgm:cxn modelId="{03BA1FF3-C1EA-47CA-8551-C9BECF3F0C72}" type="presParOf" srcId="{6E2FC4DF-863B-4C12-BD67-D9FBB24B8398}" destId="{6B3C6F7E-18F5-4192-9CB0-EF92BE2F26EC}" srcOrd="3" destOrd="0" presId="urn:microsoft.com/office/officeart/2005/8/layout/vList4"/>
    <dgm:cxn modelId="{7822837A-4BE8-4ECF-A1AB-D51EA7E145E8}" type="presParOf" srcId="{6E2FC4DF-863B-4C12-BD67-D9FBB24B8398}" destId="{CA2AA4F4-A984-41C7-A458-7830C34FC3AA}" srcOrd="4" destOrd="0" presId="urn:microsoft.com/office/officeart/2005/8/layout/vList4"/>
    <dgm:cxn modelId="{B7583CCA-8E14-487B-9082-452AD59F25FA}" type="presParOf" srcId="{CA2AA4F4-A984-41C7-A458-7830C34FC3AA}" destId="{CBFA0519-6688-49E5-975C-DEC2C6C2F06E}" srcOrd="0" destOrd="0" presId="urn:microsoft.com/office/officeart/2005/8/layout/vList4"/>
    <dgm:cxn modelId="{D8CB4E2F-DAB6-4679-A0B1-03F8ECB12E3E}" type="presParOf" srcId="{CA2AA4F4-A984-41C7-A458-7830C34FC3AA}" destId="{ED0C0339-2025-4D29-BA85-41EB488AAFBF}" srcOrd="1" destOrd="0" presId="urn:microsoft.com/office/officeart/2005/8/layout/vList4"/>
    <dgm:cxn modelId="{59166775-B13C-41D1-97F8-6CC99CEF8891}" type="presParOf" srcId="{CA2AA4F4-A984-41C7-A458-7830C34FC3AA}" destId="{FDADAF96-5C27-4AE1-A11D-4D2C5268D9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541DB-E3FB-4585-9DA3-5ABE1558494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88950-1951-429C-818E-E63D0D63B372}">
      <dgm:prSet phldrT="[Metin]"/>
      <dgm:spPr/>
      <dgm:t>
        <a:bodyPr/>
        <a:lstStyle/>
        <a:p>
          <a:r>
            <a:rPr lang="tr-TR" dirty="0" smtClean="0"/>
            <a:t>Basic </a:t>
          </a:r>
          <a:r>
            <a:rPr lang="tr-TR" dirty="0" err="1" smtClean="0"/>
            <a:t>religious</a:t>
          </a:r>
          <a:r>
            <a:rPr lang="tr-TR" dirty="0" smtClean="0"/>
            <a:t> </a:t>
          </a:r>
          <a:r>
            <a:rPr lang="tr-TR" dirty="0" err="1" smtClean="0"/>
            <a:t>knowledge</a:t>
          </a:r>
          <a:r>
            <a:rPr lang="tr-TR" dirty="0" smtClean="0"/>
            <a:t> (II)</a:t>
          </a:r>
          <a:endParaRPr lang="en-US" dirty="0"/>
        </a:p>
      </dgm:t>
    </dgm:pt>
    <dgm:pt modelId="{3113A9AF-345E-4A8E-A073-3DC7C318F73B}" type="parTrans" cxnId="{B08A5806-4512-492C-A3FD-C9474E9923BB}">
      <dgm:prSet/>
      <dgm:spPr/>
      <dgm:t>
        <a:bodyPr/>
        <a:lstStyle/>
        <a:p>
          <a:endParaRPr lang="en-US"/>
        </a:p>
      </dgm:t>
    </dgm:pt>
    <dgm:pt modelId="{3089271E-26E7-431E-ABC4-661E426D7A51}" type="sibTrans" cxnId="{B08A5806-4512-492C-A3FD-C9474E9923BB}">
      <dgm:prSet/>
      <dgm:spPr/>
      <dgm:t>
        <a:bodyPr/>
        <a:lstStyle/>
        <a:p>
          <a:endParaRPr lang="en-US"/>
        </a:p>
      </dgm:t>
    </dgm:pt>
    <dgm:pt modelId="{E484EAC7-99D1-4C9F-ACD6-D98DF396A164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God</a:t>
          </a:r>
          <a:endParaRPr lang="en-US" dirty="0"/>
        </a:p>
      </dgm:t>
    </dgm:pt>
    <dgm:pt modelId="{0297CF1B-F514-4DAA-9C3B-D04D1AC6252F}" type="parTrans" cxnId="{CADB570F-7530-41DE-827E-8E189DA6D6F3}">
      <dgm:prSet/>
      <dgm:spPr/>
      <dgm:t>
        <a:bodyPr/>
        <a:lstStyle/>
        <a:p>
          <a:endParaRPr lang="en-US"/>
        </a:p>
      </dgm:t>
    </dgm:pt>
    <dgm:pt modelId="{899A838E-58CD-44D9-B25B-D5A041F85485}" type="sibTrans" cxnId="{CADB570F-7530-41DE-827E-8E189DA6D6F3}">
      <dgm:prSet/>
      <dgm:spPr/>
      <dgm:t>
        <a:bodyPr/>
        <a:lstStyle/>
        <a:p>
          <a:endParaRPr lang="en-US"/>
        </a:p>
      </dgm:t>
    </dgm:pt>
    <dgm:pt modelId="{904FD43F-6481-4B37-BDFB-A6D6024FE5E6}">
      <dgm:prSet phldrT="[Metin]" phldr="1"/>
      <dgm:spPr/>
      <dgm:t>
        <a:bodyPr/>
        <a:lstStyle/>
        <a:p>
          <a:endParaRPr lang="en-US"/>
        </a:p>
      </dgm:t>
    </dgm:pt>
    <dgm:pt modelId="{DD1AD83E-4B0B-45C3-8245-57BB3C8CEC63}" type="parTrans" cxnId="{82E51A81-A4C8-4F06-81E9-A03D1AB7626D}">
      <dgm:prSet/>
      <dgm:spPr/>
      <dgm:t>
        <a:bodyPr/>
        <a:lstStyle/>
        <a:p>
          <a:endParaRPr lang="en-US"/>
        </a:p>
      </dgm:t>
    </dgm:pt>
    <dgm:pt modelId="{DA38E01F-8C8D-48CD-8852-C93E3B4F75C6}" type="sibTrans" cxnId="{82E51A81-A4C8-4F06-81E9-A03D1AB7626D}">
      <dgm:prSet/>
      <dgm:spPr/>
      <dgm:t>
        <a:bodyPr/>
        <a:lstStyle/>
        <a:p>
          <a:endParaRPr lang="en-US"/>
        </a:p>
      </dgm:t>
    </dgm:pt>
    <dgm:pt modelId="{0CEF7BBB-39EA-427B-B741-ADE51C0A887D}">
      <dgm:prSet phldrT="[Metin]"/>
      <dgm:spPr/>
      <dgm:t>
        <a:bodyPr/>
        <a:lstStyle/>
        <a:p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know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memorize</a:t>
          </a:r>
          <a:r>
            <a:rPr lang="tr-TR" dirty="0" smtClean="0"/>
            <a:t>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letters</a:t>
          </a:r>
          <a:r>
            <a:rPr lang="tr-TR" dirty="0" smtClean="0"/>
            <a:t> (I-II)</a:t>
          </a:r>
          <a:endParaRPr lang="en-US" dirty="0"/>
        </a:p>
      </dgm:t>
    </dgm:pt>
    <dgm:pt modelId="{929D1D58-EB03-4196-A701-C4B3D273D680}" type="parTrans" cxnId="{458B2424-C358-4DBD-B4A0-890B2E9FE2EA}">
      <dgm:prSet/>
      <dgm:spPr/>
      <dgm:t>
        <a:bodyPr/>
        <a:lstStyle/>
        <a:p>
          <a:endParaRPr lang="en-US"/>
        </a:p>
      </dgm:t>
    </dgm:pt>
    <dgm:pt modelId="{AD91846D-6FF0-43A5-8256-67F928569941}" type="sibTrans" cxnId="{458B2424-C358-4DBD-B4A0-890B2E9FE2EA}">
      <dgm:prSet/>
      <dgm:spPr/>
      <dgm:t>
        <a:bodyPr/>
        <a:lstStyle/>
        <a:p>
          <a:endParaRPr lang="en-US"/>
        </a:p>
      </dgm:t>
    </dgm:pt>
    <dgm:pt modelId="{86CDD6BC-A9F5-4E32-A7C6-E293F7DBA42F}">
      <dgm:prSet phldrT="[Metin]"/>
      <dgm:spPr/>
      <dgm:t>
        <a:bodyPr/>
        <a:lstStyle/>
        <a:p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know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memorize</a:t>
          </a:r>
          <a:r>
            <a:rPr lang="tr-TR" dirty="0" smtClean="0"/>
            <a:t>  şedde</a:t>
          </a:r>
          <a:endParaRPr lang="en-US" dirty="0"/>
        </a:p>
      </dgm:t>
    </dgm:pt>
    <dgm:pt modelId="{DC40D1DE-B256-4CC1-99D3-01132CEB5EEA}" type="parTrans" cxnId="{DE7A48DC-EF4C-4F00-8E8C-5A464BB6D39A}">
      <dgm:prSet/>
      <dgm:spPr/>
      <dgm:t>
        <a:bodyPr/>
        <a:lstStyle/>
        <a:p>
          <a:endParaRPr lang="en-US"/>
        </a:p>
      </dgm:t>
    </dgm:pt>
    <dgm:pt modelId="{3E3BAA31-5E65-40E3-872B-75F52320C78D}" type="sibTrans" cxnId="{DE7A48DC-EF4C-4F00-8E8C-5A464BB6D39A}">
      <dgm:prSet/>
      <dgm:spPr/>
      <dgm:t>
        <a:bodyPr/>
        <a:lstStyle/>
        <a:p>
          <a:endParaRPr lang="en-US"/>
        </a:p>
      </dgm:t>
    </dgm:pt>
    <dgm:pt modelId="{D0F551DE-D7E5-4CB0-8EF2-EEEE195BFF8C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my</a:t>
          </a:r>
          <a:r>
            <a:rPr lang="tr-TR" dirty="0" smtClean="0"/>
            <a:t> </a:t>
          </a:r>
          <a:r>
            <a:rPr lang="tr-TR" dirty="0" err="1" smtClean="0"/>
            <a:t>Prophet</a:t>
          </a:r>
          <a:endParaRPr lang="en-US" dirty="0"/>
        </a:p>
      </dgm:t>
    </dgm:pt>
    <dgm:pt modelId="{3A6AAE82-8757-49E9-A56E-F69B9EECA711}" type="parTrans" cxnId="{A99FE43D-E2BF-4085-8355-7049164C6AE7}">
      <dgm:prSet/>
      <dgm:spPr/>
      <dgm:t>
        <a:bodyPr/>
        <a:lstStyle/>
        <a:p>
          <a:endParaRPr lang="en-US"/>
        </a:p>
      </dgm:t>
    </dgm:pt>
    <dgm:pt modelId="{7BE1D489-9033-4D3C-B87A-0A2A12E86127}" type="sibTrans" cxnId="{A99FE43D-E2BF-4085-8355-7049164C6AE7}">
      <dgm:prSet/>
      <dgm:spPr/>
      <dgm:t>
        <a:bodyPr/>
        <a:lstStyle/>
        <a:p>
          <a:endParaRPr lang="en-US"/>
        </a:p>
      </dgm:t>
    </dgm:pt>
    <dgm:pt modelId="{E02C3E34-32D3-4614-93F0-793F6E45A227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my</a:t>
          </a:r>
          <a:r>
            <a:rPr lang="tr-TR" dirty="0" smtClean="0"/>
            <a:t>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religion</a:t>
          </a:r>
          <a:endParaRPr lang="en-US" dirty="0"/>
        </a:p>
      </dgm:t>
    </dgm:pt>
    <dgm:pt modelId="{6E2544A2-B165-49F2-9E35-0C203B5ED1F3}" type="parTrans" cxnId="{8BFC8D4A-ABA3-4581-AC6E-70F68EB7BE76}">
      <dgm:prSet/>
      <dgm:spPr/>
      <dgm:t>
        <a:bodyPr/>
        <a:lstStyle/>
        <a:p>
          <a:endParaRPr lang="en-US"/>
        </a:p>
      </dgm:t>
    </dgm:pt>
    <dgm:pt modelId="{BCD08DEF-967B-476E-BE06-112CE47469FE}" type="sibTrans" cxnId="{8BFC8D4A-ABA3-4581-AC6E-70F68EB7BE76}">
      <dgm:prSet/>
      <dgm:spPr/>
      <dgm:t>
        <a:bodyPr/>
        <a:lstStyle/>
        <a:p>
          <a:endParaRPr lang="en-US"/>
        </a:p>
      </dgm:t>
    </dgm:pt>
    <dgm:pt modelId="{8D8D3CFE-C177-449E-9DE5-626A437F984E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my</a:t>
          </a:r>
          <a:r>
            <a:rPr lang="tr-TR" dirty="0" smtClean="0"/>
            <a:t> </a:t>
          </a:r>
          <a:r>
            <a:rPr lang="tr-TR" dirty="0" err="1" smtClean="0"/>
            <a:t>book</a:t>
          </a:r>
          <a:endParaRPr lang="en-US" dirty="0"/>
        </a:p>
      </dgm:t>
    </dgm:pt>
    <dgm:pt modelId="{C1B0C1D5-9B04-4278-B06E-02A6BA764ABA}" type="parTrans" cxnId="{1F82E184-DAC3-4C3A-91C1-51E4D3266695}">
      <dgm:prSet/>
      <dgm:spPr/>
      <dgm:t>
        <a:bodyPr/>
        <a:lstStyle/>
        <a:p>
          <a:endParaRPr lang="en-US"/>
        </a:p>
      </dgm:t>
    </dgm:pt>
    <dgm:pt modelId="{1F5E436E-7218-4B4B-82D6-227BA6CB98F4}" type="sibTrans" cxnId="{1F82E184-DAC3-4C3A-91C1-51E4D3266695}">
      <dgm:prSet/>
      <dgm:spPr/>
      <dgm:t>
        <a:bodyPr/>
        <a:lstStyle/>
        <a:p>
          <a:endParaRPr lang="en-US"/>
        </a:p>
      </dgm:t>
    </dgm:pt>
    <dgm:pt modelId="{1614DA26-43D7-4C26-A74F-D5E38F51C7B2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the</a:t>
          </a:r>
          <a:r>
            <a:rPr lang="tr-TR" dirty="0" smtClean="0"/>
            <a:t> natüre</a:t>
          </a:r>
          <a:endParaRPr lang="en-US" dirty="0"/>
        </a:p>
      </dgm:t>
    </dgm:pt>
    <dgm:pt modelId="{971438B0-D4C9-420D-8BD0-BECF35AB91C4}" type="parTrans" cxnId="{4FECDC3A-4ED1-4D04-8CC3-DFC413F49321}">
      <dgm:prSet/>
      <dgm:spPr/>
      <dgm:t>
        <a:bodyPr/>
        <a:lstStyle/>
        <a:p>
          <a:endParaRPr lang="en-US"/>
        </a:p>
      </dgm:t>
    </dgm:pt>
    <dgm:pt modelId="{F30FB05C-8199-47F7-B926-3F7C441520AC}" type="sibTrans" cxnId="{4FECDC3A-4ED1-4D04-8CC3-DFC413F49321}">
      <dgm:prSet/>
      <dgm:spPr/>
      <dgm:t>
        <a:bodyPr/>
        <a:lstStyle/>
        <a:p>
          <a:endParaRPr lang="en-US"/>
        </a:p>
      </dgm:t>
    </dgm:pt>
    <dgm:pt modelId="{C4318AEA-7520-4F5E-A078-C8FFDE76FDCF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people</a:t>
          </a:r>
          <a:endParaRPr lang="en-US" dirty="0"/>
        </a:p>
      </dgm:t>
    </dgm:pt>
    <dgm:pt modelId="{3238F154-8ADB-4617-AB44-AB04A6B26592}" type="parTrans" cxnId="{930E251F-AEDF-4C9F-BB02-C20AA20824E9}">
      <dgm:prSet/>
      <dgm:spPr/>
      <dgm:t>
        <a:bodyPr/>
        <a:lstStyle/>
        <a:p>
          <a:endParaRPr lang="en-US"/>
        </a:p>
      </dgm:t>
    </dgm:pt>
    <dgm:pt modelId="{8E64A992-85F5-4129-B60A-99980C02249E}" type="sibTrans" cxnId="{930E251F-AEDF-4C9F-BB02-C20AA20824E9}">
      <dgm:prSet/>
      <dgm:spPr/>
      <dgm:t>
        <a:bodyPr/>
        <a:lstStyle/>
        <a:p>
          <a:endParaRPr lang="en-US"/>
        </a:p>
      </dgm:t>
    </dgm:pt>
    <dgm:pt modelId="{099568F3-6CE0-40F9-9C73-3CF8DE504E61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my</a:t>
          </a:r>
          <a:r>
            <a:rPr lang="tr-TR" dirty="0" smtClean="0"/>
            <a:t> </a:t>
          </a:r>
          <a:r>
            <a:rPr lang="tr-TR" dirty="0" err="1" smtClean="0"/>
            <a:t>homeland</a:t>
          </a:r>
          <a:endParaRPr lang="en-US" dirty="0"/>
        </a:p>
      </dgm:t>
    </dgm:pt>
    <dgm:pt modelId="{CB7AFE58-7908-4ED2-85B2-9DE6AA699354}" type="parTrans" cxnId="{29848E6A-75C5-492F-AF92-014C1B08E8B6}">
      <dgm:prSet/>
      <dgm:spPr/>
      <dgm:t>
        <a:bodyPr/>
        <a:lstStyle/>
        <a:p>
          <a:endParaRPr lang="en-US"/>
        </a:p>
      </dgm:t>
    </dgm:pt>
    <dgm:pt modelId="{0ABD7D61-0A92-4198-9F58-7DFDA7EF6AEF}" type="sibTrans" cxnId="{29848E6A-75C5-492F-AF92-014C1B08E8B6}">
      <dgm:prSet/>
      <dgm:spPr/>
      <dgm:t>
        <a:bodyPr/>
        <a:lstStyle/>
        <a:p>
          <a:endParaRPr lang="en-US"/>
        </a:p>
      </dgm:t>
    </dgm:pt>
    <dgm:pt modelId="{B75D372F-8868-49A1-A625-0E0F935D08CD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my</a:t>
          </a:r>
          <a:r>
            <a:rPr lang="tr-TR" dirty="0" smtClean="0"/>
            <a:t> </a:t>
          </a:r>
          <a:r>
            <a:rPr lang="tr-TR" dirty="0" err="1" smtClean="0"/>
            <a:t>festivals</a:t>
          </a:r>
          <a:endParaRPr lang="en-US" dirty="0"/>
        </a:p>
      </dgm:t>
    </dgm:pt>
    <dgm:pt modelId="{C8D04740-ED16-4E54-BE09-E5AEC4958620}" type="parTrans" cxnId="{FE9B4B62-BC33-4CEF-B2EC-783734E9F3D2}">
      <dgm:prSet/>
      <dgm:spPr/>
      <dgm:t>
        <a:bodyPr/>
        <a:lstStyle/>
        <a:p>
          <a:endParaRPr lang="en-US"/>
        </a:p>
      </dgm:t>
    </dgm:pt>
    <dgm:pt modelId="{D9573B01-5635-4DF7-9117-64409919C13C}" type="sibTrans" cxnId="{FE9B4B62-BC33-4CEF-B2EC-783734E9F3D2}">
      <dgm:prSet/>
      <dgm:spPr/>
      <dgm:t>
        <a:bodyPr/>
        <a:lstStyle/>
        <a:p>
          <a:endParaRPr lang="en-US"/>
        </a:p>
      </dgm:t>
    </dgm:pt>
    <dgm:pt modelId="{F3B162C0-AAC8-4418-AD97-4F5F8479855E}">
      <dgm:prSet phldrT="[Metin]"/>
      <dgm:spPr/>
      <dgm:t>
        <a:bodyPr/>
        <a:lstStyle/>
        <a:p>
          <a:r>
            <a:rPr lang="tr-TR" dirty="0" smtClean="0"/>
            <a:t>I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holy</a:t>
          </a:r>
          <a:r>
            <a:rPr lang="tr-TR" dirty="0" smtClean="0"/>
            <a:t> </a:t>
          </a:r>
          <a:r>
            <a:rPr lang="tr-TR" dirty="0" err="1" smtClean="0"/>
            <a:t>places</a:t>
          </a:r>
          <a:endParaRPr lang="en-US" dirty="0"/>
        </a:p>
      </dgm:t>
    </dgm:pt>
    <dgm:pt modelId="{D3464FB8-1C44-4803-A428-0D9C15423A5A}" type="parTrans" cxnId="{B64A5C8F-AEC1-476C-B038-4E58D7452B32}">
      <dgm:prSet/>
      <dgm:spPr/>
      <dgm:t>
        <a:bodyPr/>
        <a:lstStyle/>
        <a:p>
          <a:endParaRPr lang="en-US"/>
        </a:p>
      </dgm:t>
    </dgm:pt>
    <dgm:pt modelId="{78881A4F-173C-44B8-9FE9-0125E2876E88}" type="sibTrans" cxnId="{B64A5C8F-AEC1-476C-B038-4E58D7452B32}">
      <dgm:prSet/>
      <dgm:spPr/>
      <dgm:t>
        <a:bodyPr/>
        <a:lstStyle/>
        <a:p>
          <a:endParaRPr lang="en-US"/>
        </a:p>
      </dgm:t>
    </dgm:pt>
    <dgm:pt modelId="{C1389C08-2213-49E6-8257-830AF2A33725}">
      <dgm:prSet phldrT="[Metin]"/>
      <dgm:spPr/>
      <dgm:t>
        <a:bodyPr/>
        <a:lstStyle/>
        <a:p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know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memorize</a:t>
          </a:r>
          <a:r>
            <a:rPr lang="tr-TR" dirty="0" smtClean="0"/>
            <a:t> </a:t>
          </a:r>
          <a:r>
            <a:rPr lang="tr-TR" dirty="0" err="1" smtClean="0"/>
            <a:t>vowel</a:t>
          </a:r>
          <a:r>
            <a:rPr lang="tr-TR" dirty="0" smtClean="0"/>
            <a:t> mark (hareke)</a:t>
          </a:r>
          <a:endParaRPr lang="en-US" dirty="0"/>
        </a:p>
      </dgm:t>
    </dgm:pt>
    <dgm:pt modelId="{F1FEEA7A-3A52-4EB4-8066-C77659AF36EE}" type="parTrans" cxnId="{A1F310C0-0630-45B3-B86B-FC14BB49BDE4}">
      <dgm:prSet/>
      <dgm:spPr/>
      <dgm:t>
        <a:bodyPr/>
        <a:lstStyle/>
        <a:p>
          <a:endParaRPr lang="en-US"/>
        </a:p>
      </dgm:t>
    </dgm:pt>
    <dgm:pt modelId="{C965EDCE-12C8-4F0D-B7BD-E893FF276266}" type="sibTrans" cxnId="{A1F310C0-0630-45B3-B86B-FC14BB49BDE4}">
      <dgm:prSet/>
      <dgm:spPr/>
      <dgm:t>
        <a:bodyPr/>
        <a:lstStyle/>
        <a:p>
          <a:endParaRPr lang="en-US"/>
        </a:p>
      </dgm:t>
    </dgm:pt>
    <dgm:pt modelId="{6604EFF0-D452-4016-B9B2-F0CAD0D68782}">
      <dgm:prSet phldrT="[Metin]"/>
      <dgm:spPr/>
      <dgm:t>
        <a:bodyPr/>
        <a:lstStyle/>
        <a:p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know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memorize</a:t>
          </a:r>
          <a:r>
            <a:rPr lang="tr-TR" dirty="0" smtClean="0"/>
            <a:t> </a:t>
          </a:r>
          <a:r>
            <a:rPr lang="tr-TR" dirty="0" err="1" smtClean="0"/>
            <a:t>cezm</a:t>
          </a:r>
          <a:endParaRPr lang="en-US" dirty="0"/>
        </a:p>
      </dgm:t>
    </dgm:pt>
    <dgm:pt modelId="{52BD5279-52A1-417E-9FBB-ED932AF512A9}" type="parTrans" cxnId="{1CB13332-602D-4557-B1F9-A5BAEA1D1E42}">
      <dgm:prSet/>
      <dgm:spPr/>
      <dgm:t>
        <a:bodyPr/>
        <a:lstStyle/>
        <a:p>
          <a:endParaRPr lang="en-US"/>
        </a:p>
      </dgm:t>
    </dgm:pt>
    <dgm:pt modelId="{D30F8FF8-82AC-4538-916C-04ED12250A6B}" type="sibTrans" cxnId="{1CB13332-602D-4557-B1F9-A5BAEA1D1E42}">
      <dgm:prSet/>
      <dgm:spPr/>
      <dgm:t>
        <a:bodyPr/>
        <a:lstStyle/>
        <a:p>
          <a:endParaRPr lang="en-US"/>
        </a:p>
      </dgm:t>
    </dgm:pt>
    <dgm:pt modelId="{FDFDB2B8-88A5-4029-99A9-1EB32D9D81B2}">
      <dgm:prSet phldrT="[Metin]"/>
      <dgm:spPr/>
      <dgm:t>
        <a:bodyPr/>
        <a:lstStyle/>
        <a:p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know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memorize</a:t>
          </a:r>
          <a:r>
            <a:rPr lang="tr-TR" dirty="0" smtClean="0"/>
            <a:t> </a:t>
          </a:r>
          <a:r>
            <a:rPr lang="tr-TR" dirty="0" err="1" smtClean="0"/>
            <a:t>tanvin</a:t>
          </a:r>
          <a:endParaRPr lang="en-US" dirty="0"/>
        </a:p>
      </dgm:t>
    </dgm:pt>
    <dgm:pt modelId="{4B0214C7-38A3-4FDD-B80F-67A9604EEB8C}" type="parTrans" cxnId="{D1EA419A-08E0-4F9A-9DFB-403BDC65665E}">
      <dgm:prSet/>
      <dgm:spPr/>
      <dgm:t>
        <a:bodyPr/>
        <a:lstStyle/>
        <a:p>
          <a:endParaRPr lang="en-US"/>
        </a:p>
      </dgm:t>
    </dgm:pt>
    <dgm:pt modelId="{B843D986-CAED-45B1-A3CE-594B996357ED}" type="sibTrans" cxnId="{D1EA419A-08E0-4F9A-9DFB-403BDC65665E}">
      <dgm:prSet/>
      <dgm:spPr/>
      <dgm:t>
        <a:bodyPr/>
        <a:lstStyle/>
        <a:p>
          <a:endParaRPr lang="en-US"/>
        </a:p>
      </dgm:t>
    </dgm:pt>
    <dgm:pt modelId="{DDD592AE-4365-49DB-9DA7-97230DB565C9}">
      <dgm:prSet phldrT="[Metin]"/>
      <dgm:spPr/>
      <dgm:t>
        <a:bodyPr/>
        <a:lstStyle/>
        <a:p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know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memorize</a:t>
          </a:r>
          <a:r>
            <a:rPr lang="tr-TR" dirty="0" smtClean="0"/>
            <a:t> </a:t>
          </a:r>
          <a:r>
            <a:rPr lang="tr-TR" dirty="0" err="1" smtClean="0"/>
            <a:t>macron</a:t>
          </a:r>
          <a:endParaRPr lang="en-US" dirty="0"/>
        </a:p>
      </dgm:t>
    </dgm:pt>
    <dgm:pt modelId="{51130509-65CF-4A24-832B-A35D69650CE1}" type="parTrans" cxnId="{0C00E80D-68B4-4D89-A87B-F95AB5BB46F2}">
      <dgm:prSet/>
      <dgm:spPr/>
      <dgm:t>
        <a:bodyPr/>
        <a:lstStyle/>
        <a:p>
          <a:endParaRPr lang="en-US"/>
        </a:p>
      </dgm:t>
    </dgm:pt>
    <dgm:pt modelId="{8DE5EBFB-485D-4E58-8669-88A327638F2F}" type="sibTrans" cxnId="{0C00E80D-68B4-4D89-A87B-F95AB5BB46F2}">
      <dgm:prSet/>
      <dgm:spPr/>
      <dgm:t>
        <a:bodyPr/>
        <a:lstStyle/>
        <a:p>
          <a:endParaRPr lang="en-US"/>
        </a:p>
      </dgm:t>
    </dgm:pt>
    <dgm:pt modelId="{909CFC79-CB51-4C5E-B90D-BA030A56F002}">
      <dgm:prSet phldrT="[Metin]"/>
      <dgm:spPr/>
      <dgm:t>
        <a:bodyPr/>
        <a:lstStyle/>
        <a:p>
          <a:r>
            <a:rPr lang="tr-TR" dirty="0" err="1" smtClean="0"/>
            <a:t>Memorization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reading</a:t>
          </a:r>
          <a:r>
            <a:rPr lang="tr-TR" dirty="0" smtClean="0"/>
            <a:t> Koran (8-9)</a:t>
          </a:r>
          <a:endParaRPr lang="en-US" dirty="0"/>
        </a:p>
      </dgm:t>
    </dgm:pt>
    <dgm:pt modelId="{30A8F57C-49A2-4758-883F-4C99B9132596}" type="parTrans" cxnId="{20D04457-CC19-48D6-875B-2EB54231AD48}">
      <dgm:prSet/>
      <dgm:spPr/>
      <dgm:t>
        <a:bodyPr/>
        <a:lstStyle/>
        <a:p>
          <a:endParaRPr lang="en-US"/>
        </a:p>
      </dgm:t>
    </dgm:pt>
    <dgm:pt modelId="{067ACCC9-92F5-4692-95D3-5D5E37D7655A}" type="sibTrans" cxnId="{20D04457-CC19-48D6-875B-2EB54231AD48}">
      <dgm:prSet/>
      <dgm:spPr/>
      <dgm:t>
        <a:bodyPr/>
        <a:lstStyle/>
        <a:p>
          <a:endParaRPr lang="en-US"/>
        </a:p>
      </dgm:t>
    </dgm:pt>
    <dgm:pt modelId="{7464D692-B533-4B76-9748-B8B02332B884}" type="pres">
      <dgm:prSet presAssocID="{4BC541DB-E3FB-4585-9DA3-5ABE155849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915072-666F-4AD1-B939-DCA75D88834B}" type="pres">
      <dgm:prSet presAssocID="{CD688950-1951-429C-818E-E63D0D63B372}" presName="comp" presStyleCnt="0"/>
      <dgm:spPr/>
    </dgm:pt>
    <dgm:pt modelId="{05922C4B-0B8E-4FF9-B88E-117302C352A6}" type="pres">
      <dgm:prSet presAssocID="{CD688950-1951-429C-818E-E63D0D63B372}" presName="box" presStyleLbl="node1" presStyleIdx="0" presStyleCnt="2"/>
      <dgm:spPr/>
      <dgm:t>
        <a:bodyPr/>
        <a:lstStyle/>
        <a:p>
          <a:endParaRPr lang="en-US"/>
        </a:p>
      </dgm:t>
    </dgm:pt>
    <dgm:pt modelId="{BE72E61B-4513-4DF7-AC1A-F81CD0096B33}" type="pres">
      <dgm:prSet presAssocID="{CD688950-1951-429C-818E-E63D0D63B372}" presName="img" presStyleLbl="fgImgPlace1" presStyleIdx="0" presStyleCnt="2"/>
      <dgm:spPr/>
    </dgm:pt>
    <dgm:pt modelId="{136946B3-C38E-4725-BE5E-FC4CD82F5C62}" type="pres">
      <dgm:prSet presAssocID="{CD688950-1951-429C-818E-E63D0D63B37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0CE80-2B66-4181-A1BF-B91FF179F814}" type="pres">
      <dgm:prSet presAssocID="{3089271E-26E7-431E-ABC4-661E426D7A51}" presName="spacer" presStyleCnt="0"/>
      <dgm:spPr/>
    </dgm:pt>
    <dgm:pt modelId="{43590E5C-FAD1-4535-8EA7-F659FEDAD5C7}" type="pres">
      <dgm:prSet presAssocID="{904FD43F-6481-4B37-BDFB-A6D6024FE5E6}" presName="comp" presStyleCnt="0"/>
      <dgm:spPr/>
    </dgm:pt>
    <dgm:pt modelId="{F9C07C84-69D9-4173-9C54-93C1B73F244D}" type="pres">
      <dgm:prSet presAssocID="{904FD43F-6481-4B37-BDFB-A6D6024FE5E6}" presName="box" presStyleLbl="node1" presStyleIdx="1" presStyleCnt="2" custScaleY="124798"/>
      <dgm:spPr/>
      <dgm:t>
        <a:bodyPr/>
        <a:lstStyle/>
        <a:p>
          <a:endParaRPr lang="en-US"/>
        </a:p>
      </dgm:t>
    </dgm:pt>
    <dgm:pt modelId="{974B370F-C153-42FA-85FC-06728768F8F3}" type="pres">
      <dgm:prSet presAssocID="{904FD43F-6481-4B37-BDFB-A6D6024FE5E6}" presName="img" presStyleLbl="fgImgPlace1" presStyleIdx="1" presStyleCnt="2"/>
      <dgm:spPr/>
    </dgm:pt>
    <dgm:pt modelId="{96F9FDFA-FDC8-4B66-8ADB-CBBD35017CBF}" type="pres">
      <dgm:prSet presAssocID="{904FD43F-6481-4B37-BDFB-A6D6024FE5E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3ACF4-79A0-499D-A8AB-5D12C5312B47}" type="presOf" srcId="{DDD592AE-4365-49DB-9DA7-97230DB565C9}" destId="{96F9FDFA-FDC8-4B66-8ADB-CBBD35017CBF}" srcOrd="1" destOrd="6" presId="urn:microsoft.com/office/officeart/2005/8/layout/vList4"/>
    <dgm:cxn modelId="{B51404CD-603A-4EF8-A288-215FEDDC3002}" type="presOf" srcId="{CD688950-1951-429C-818E-E63D0D63B372}" destId="{136946B3-C38E-4725-BE5E-FC4CD82F5C62}" srcOrd="1" destOrd="0" presId="urn:microsoft.com/office/officeart/2005/8/layout/vList4"/>
    <dgm:cxn modelId="{91BF23F0-B3B3-487A-AD1E-9C7D518D17C7}" type="presOf" srcId="{4BC541DB-E3FB-4585-9DA3-5ABE15584946}" destId="{7464D692-B533-4B76-9748-B8B02332B884}" srcOrd="0" destOrd="0" presId="urn:microsoft.com/office/officeart/2005/8/layout/vList4"/>
    <dgm:cxn modelId="{D6E55551-84A7-4435-AEAE-6ACCA4DD3A5F}" type="presOf" srcId="{909CFC79-CB51-4C5E-B90D-BA030A56F002}" destId="{96F9FDFA-FDC8-4B66-8ADB-CBBD35017CBF}" srcOrd="1" destOrd="7" presId="urn:microsoft.com/office/officeart/2005/8/layout/vList4"/>
    <dgm:cxn modelId="{D17E2D3A-3B0C-4433-B61C-FD93F37030D6}" type="presOf" srcId="{E484EAC7-99D1-4C9F-ACD6-D98DF396A164}" destId="{136946B3-C38E-4725-BE5E-FC4CD82F5C62}" srcOrd="1" destOrd="1" presId="urn:microsoft.com/office/officeart/2005/8/layout/vList4"/>
    <dgm:cxn modelId="{D1EA419A-08E0-4F9A-9DFB-403BDC65665E}" srcId="{904FD43F-6481-4B37-BDFB-A6D6024FE5E6}" destId="{FDFDB2B8-88A5-4029-99A9-1EB32D9D81B2}" srcOrd="4" destOrd="0" parTransId="{4B0214C7-38A3-4FDD-B80F-67A9604EEB8C}" sibTransId="{B843D986-CAED-45B1-A3CE-594B996357ED}"/>
    <dgm:cxn modelId="{CADB570F-7530-41DE-827E-8E189DA6D6F3}" srcId="{CD688950-1951-429C-818E-E63D0D63B372}" destId="{E484EAC7-99D1-4C9F-ACD6-D98DF396A164}" srcOrd="0" destOrd="0" parTransId="{0297CF1B-F514-4DAA-9C3B-D04D1AC6252F}" sibTransId="{899A838E-58CD-44D9-B25B-D5A041F85485}"/>
    <dgm:cxn modelId="{A1F310C0-0630-45B3-B86B-FC14BB49BDE4}" srcId="{904FD43F-6481-4B37-BDFB-A6D6024FE5E6}" destId="{C1389C08-2213-49E6-8257-830AF2A33725}" srcOrd="1" destOrd="0" parTransId="{F1FEEA7A-3A52-4EB4-8066-C77659AF36EE}" sibTransId="{C965EDCE-12C8-4F0D-B7BD-E893FF276266}"/>
    <dgm:cxn modelId="{DE7A48DC-EF4C-4F00-8E8C-5A464BB6D39A}" srcId="{904FD43F-6481-4B37-BDFB-A6D6024FE5E6}" destId="{86CDD6BC-A9F5-4E32-A7C6-E293F7DBA42F}" srcOrd="3" destOrd="0" parTransId="{DC40D1DE-B256-4CC1-99D3-01132CEB5EEA}" sibTransId="{3E3BAA31-5E65-40E3-872B-75F52320C78D}"/>
    <dgm:cxn modelId="{D67C2FC0-ABED-40CF-A2DE-9C48407507B5}" type="presOf" srcId="{B75D372F-8868-49A1-A625-0E0F935D08CD}" destId="{136946B3-C38E-4725-BE5E-FC4CD82F5C62}" srcOrd="1" destOrd="8" presId="urn:microsoft.com/office/officeart/2005/8/layout/vList4"/>
    <dgm:cxn modelId="{8D0A1309-189A-41D2-9953-E4AC8A5D1D29}" type="presOf" srcId="{1614DA26-43D7-4C26-A74F-D5E38F51C7B2}" destId="{05922C4B-0B8E-4FF9-B88E-117302C352A6}" srcOrd="0" destOrd="5" presId="urn:microsoft.com/office/officeart/2005/8/layout/vList4"/>
    <dgm:cxn modelId="{ABE5FE4A-51B9-414F-812A-0CC3E1E2FD59}" type="presOf" srcId="{904FD43F-6481-4B37-BDFB-A6D6024FE5E6}" destId="{F9C07C84-69D9-4173-9C54-93C1B73F244D}" srcOrd="0" destOrd="0" presId="urn:microsoft.com/office/officeart/2005/8/layout/vList4"/>
    <dgm:cxn modelId="{6F26DF44-440F-4635-8E0B-5D3517C300A6}" type="presOf" srcId="{C4318AEA-7520-4F5E-A078-C8FFDE76FDCF}" destId="{136946B3-C38E-4725-BE5E-FC4CD82F5C62}" srcOrd="1" destOrd="6" presId="urn:microsoft.com/office/officeart/2005/8/layout/vList4"/>
    <dgm:cxn modelId="{20D04457-CC19-48D6-875B-2EB54231AD48}" srcId="{904FD43F-6481-4B37-BDFB-A6D6024FE5E6}" destId="{909CFC79-CB51-4C5E-B90D-BA030A56F002}" srcOrd="6" destOrd="0" parTransId="{30A8F57C-49A2-4758-883F-4C99B9132596}" sibTransId="{067ACCC9-92F5-4692-95D3-5D5E37D7655A}"/>
    <dgm:cxn modelId="{3DE0BC0F-0486-4B18-B133-8D3EF2E42F29}" type="presOf" srcId="{FDFDB2B8-88A5-4029-99A9-1EB32D9D81B2}" destId="{96F9FDFA-FDC8-4B66-8ADB-CBBD35017CBF}" srcOrd="1" destOrd="5" presId="urn:microsoft.com/office/officeart/2005/8/layout/vList4"/>
    <dgm:cxn modelId="{763773D6-2F3B-4DFE-8CB4-25BE8038934D}" type="presOf" srcId="{D0F551DE-D7E5-4CB0-8EF2-EEEE195BFF8C}" destId="{136946B3-C38E-4725-BE5E-FC4CD82F5C62}" srcOrd="1" destOrd="2" presId="urn:microsoft.com/office/officeart/2005/8/layout/vList4"/>
    <dgm:cxn modelId="{4001207A-C90A-496D-A294-78D6C68CE85C}" type="presOf" srcId="{F3B162C0-AAC8-4418-AD97-4F5F8479855E}" destId="{136946B3-C38E-4725-BE5E-FC4CD82F5C62}" srcOrd="1" destOrd="9" presId="urn:microsoft.com/office/officeart/2005/8/layout/vList4"/>
    <dgm:cxn modelId="{82E51A81-A4C8-4F06-81E9-A03D1AB7626D}" srcId="{4BC541DB-E3FB-4585-9DA3-5ABE15584946}" destId="{904FD43F-6481-4B37-BDFB-A6D6024FE5E6}" srcOrd="1" destOrd="0" parTransId="{DD1AD83E-4B0B-45C3-8245-57BB3C8CEC63}" sibTransId="{DA38E01F-8C8D-48CD-8852-C93E3B4F75C6}"/>
    <dgm:cxn modelId="{438CC18B-A786-409F-B20C-0D42EC83D646}" type="presOf" srcId="{86CDD6BC-A9F5-4E32-A7C6-E293F7DBA42F}" destId="{F9C07C84-69D9-4173-9C54-93C1B73F244D}" srcOrd="0" destOrd="4" presId="urn:microsoft.com/office/officeart/2005/8/layout/vList4"/>
    <dgm:cxn modelId="{0C00E80D-68B4-4D89-A87B-F95AB5BB46F2}" srcId="{904FD43F-6481-4B37-BDFB-A6D6024FE5E6}" destId="{DDD592AE-4365-49DB-9DA7-97230DB565C9}" srcOrd="5" destOrd="0" parTransId="{51130509-65CF-4A24-832B-A35D69650CE1}" sibTransId="{8DE5EBFB-485D-4E58-8669-88A327638F2F}"/>
    <dgm:cxn modelId="{85C04F87-4A45-4A25-8BDD-098132BEB526}" type="presOf" srcId="{0CEF7BBB-39EA-427B-B741-ADE51C0A887D}" destId="{96F9FDFA-FDC8-4B66-8ADB-CBBD35017CBF}" srcOrd="1" destOrd="1" presId="urn:microsoft.com/office/officeart/2005/8/layout/vList4"/>
    <dgm:cxn modelId="{6CC5EAE6-FFE3-4EBE-93AA-5BF99DDB659D}" type="presOf" srcId="{E484EAC7-99D1-4C9F-ACD6-D98DF396A164}" destId="{05922C4B-0B8E-4FF9-B88E-117302C352A6}" srcOrd="0" destOrd="1" presId="urn:microsoft.com/office/officeart/2005/8/layout/vList4"/>
    <dgm:cxn modelId="{930E251F-AEDF-4C9F-BB02-C20AA20824E9}" srcId="{CD688950-1951-429C-818E-E63D0D63B372}" destId="{C4318AEA-7520-4F5E-A078-C8FFDE76FDCF}" srcOrd="5" destOrd="0" parTransId="{3238F154-8ADB-4617-AB44-AB04A6B26592}" sibTransId="{8E64A992-85F5-4129-B60A-99980C02249E}"/>
    <dgm:cxn modelId="{3382A63C-865C-486D-B641-329420E0CBC9}" type="presOf" srcId="{099568F3-6CE0-40F9-9C73-3CF8DE504E61}" destId="{136946B3-C38E-4725-BE5E-FC4CD82F5C62}" srcOrd="1" destOrd="7" presId="urn:microsoft.com/office/officeart/2005/8/layout/vList4"/>
    <dgm:cxn modelId="{B64A5C8F-AEC1-476C-B038-4E58D7452B32}" srcId="{CD688950-1951-429C-818E-E63D0D63B372}" destId="{F3B162C0-AAC8-4418-AD97-4F5F8479855E}" srcOrd="8" destOrd="0" parTransId="{D3464FB8-1C44-4803-A428-0D9C15423A5A}" sibTransId="{78881A4F-173C-44B8-9FE9-0125E2876E88}"/>
    <dgm:cxn modelId="{458B2424-C358-4DBD-B4A0-890B2E9FE2EA}" srcId="{904FD43F-6481-4B37-BDFB-A6D6024FE5E6}" destId="{0CEF7BBB-39EA-427B-B741-ADE51C0A887D}" srcOrd="0" destOrd="0" parTransId="{929D1D58-EB03-4196-A701-C4B3D273D680}" sibTransId="{AD91846D-6FF0-43A5-8256-67F928569941}"/>
    <dgm:cxn modelId="{556FBF7C-FA13-44F5-AE98-0FDB4D08E301}" type="presOf" srcId="{904FD43F-6481-4B37-BDFB-A6D6024FE5E6}" destId="{96F9FDFA-FDC8-4B66-8ADB-CBBD35017CBF}" srcOrd="1" destOrd="0" presId="urn:microsoft.com/office/officeart/2005/8/layout/vList4"/>
    <dgm:cxn modelId="{4FECDC3A-4ED1-4D04-8CC3-DFC413F49321}" srcId="{CD688950-1951-429C-818E-E63D0D63B372}" destId="{1614DA26-43D7-4C26-A74F-D5E38F51C7B2}" srcOrd="4" destOrd="0" parTransId="{971438B0-D4C9-420D-8BD0-BECF35AB91C4}" sibTransId="{F30FB05C-8199-47F7-B926-3F7C441520AC}"/>
    <dgm:cxn modelId="{29848E6A-75C5-492F-AF92-014C1B08E8B6}" srcId="{CD688950-1951-429C-818E-E63D0D63B372}" destId="{099568F3-6CE0-40F9-9C73-3CF8DE504E61}" srcOrd="6" destOrd="0" parTransId="{CB7AFE58-7908-4ED2-85B2-9DE6AA699354}" sibTransId="{0ABD7D61-0A92-4198-9F58-7DFDA7EF6AEF}"/>
    <dgm:cxn modelId="{7D8E52CA-DDF4-41C9-9871-FBC3916E3C4F}" type="presOf" srcId="{D0F551DE-D7E5-4CB0-8EF2-EEEE195BFF8C}" destId="{05922C4B-0B8E-4FF9-B88E-117302C352A6}" srcOrd="0" destOrd="2" presId="urn:microsoft.com/office/officeart/2005/8/layout/vList4"/>
    <dgm:cxn modelId="{8BFC8D4A-ABA3-4581-AC6E-70F68EB7BE76}" srcId="{CD688950-1951-429C-818E-E63D0D63B372}" destId="{E02C3E34-32D3-4614-93F0-793F6E45A227}" srcOrd="2" destOrd="0" parTransId="{6E2544A2-B165-49F2-9E35-0C203B5ED1F3}" sibTransId="{BCD08DEF-967B-476E-BE06-112CE47469FE}"/>
    <dgm:cxn modelId="{E8A43740-8B3D-4E41-9436-08776F30236F}" type="presOf" srcId="{E02C3E34-32D3-4614-93F0-793F6E45A227}" destId="{136946B3-C38E-4725-BE5E-FC4CD82F5C62}" srcOrd="1" destOrd="3" presId="urn:microsoft.com/office/officeart/2005/8/layout/vList4"/>
    <dgm:cxn modelId="{6D644DC4-FD80-4836-8C60-ADFF60E5B22B}" type="presOf" srcId="{F3B162C0-AAC8-4418-AD97-4F5F8479855E}" destId="{05922C4B-0B8E-4FF9-B88E-117302C352A6}" srcOrd="0" destOrd="9" presId="urn:microsoft.com/office/officeart/2005/8/layout/vList4"/>
    <dgm:cxn modelId="{A99FE43D-E2BF-4085-8355-7049164C6AE7}" srcId="{CD688950-1951-429C-818E-E63D0D63B372}" destId="{D0F551DE-D7E5-4CB0-8EF2-EEEE195BFF8C}" srcOrd="1" destOrd="0" parTransId="{3A6AAE82-8757-49E9-A56E-F69B9EECA711}" sibTransId="{7BE1D489-9033-4D3C-B87A-0A2A12E86127}"/>
    <dgm:cxn modelId="{2E1165A2-F2E0-48E8-92DE-BFCDD369E1E4}" type="presOf" srcId="{6604EFF0-D452-4016-B9B2-F0CAD0D68782}" destId="{96F9FDFA-FDC8-4B66-8ADB-CBBD35017CBF}" srcOrd="1" destOrd="3" presId="urn:microsoft.com/office/officeart/2005/8/layout/vList4"/>
    <dgm:cxn modelId="{A8467CF6-805C-477F-81CC-7C48C492D2E3}" type="presOf" srcId="{8D8D3CFE-C177-449E-9DE5-626A437F984E}" destId="{136946B3-C38E-4725-BE5E-FC4CD82F5C62}" srcOrd="1" destOrd="4" presId="urn:microsoft.com/office/officeart/2005/8/layout/vList4"/>
    <dgm:cxn modelId="{F8DC2712-B411-4D56-AFCA-83264BD84897}" type="presOf" srcId="{8D8D3CFE-C177-449E-9DE5-626A437F984E}" destId="{05922C4B-0B8E-4FF9-B88E-117302C352A6}" srcOrd="0" destOrd="4" presId="urn:microsoft.com/office/officeart/2005/8/layout/vList4"/>
    <dgm:cxn modelId="{AEA4D387-380F-4B40-A7E6-49CD33378342}" type="presOf" srcId="{86CDD6BC-A9F5-4E32-A7C6-E293F7DBA42F}" destId="{96F9FDFA-FDC8-4B66-8ADB-CBBD35017CBF}" srcOrd="1" destOrd="4" presId="urn:microsoft.com/office/officeart/2005/8/layout/vList4"/>
    <dgm:cxn modelId="{AEBE32A5-8F2D-4A43-AF7F-E66E201A262D}" type="presOf" srcId="{B75D372F-8868-49A1-A625-0E0F935D08CD}" destId="{05922C4B-0B8E-4FF9-B88E-117302C352A6}" srcOrd="0" destOrd="8" presId="urn:microsoft.com/office/officeart/2005/8/layout/vList4"/>
    <dgm:cxn modelId="{0A5C562D-06EA-4316-9D68-4F8489C5C954}" type="presOf" srcId="{0CEF7BBB-39EA-427B-B741-ADE51C0A887D}" destId="{F9C07C84-69D9-4173-9C54-93C1B73F244D}" srcOrd="0" destOrd="1" presId="urn:microsoft.com/office/officeart/2005/8/layout/vList4"/>
    <dgm:cxn modelId="{D4E2960F-D64E-47A2-BA32-999C47CDB6A9}" type="presOf" srcId="{DDD592AE-4365-49DB-9DA7-97230DB565C9}" destId="{F9C07C84-69D9-4173-9C54-93C1B73F244D}" srcOrd="0" destOrd="6" presId="urn:microsoft.com/office/officeart/2005/8/layout/vList4"/>
    <dgm:cxn modelId="{75A63DA1-3BC9-42B4-AED3-8C9EB178C188}" type="presOf" srcId="{C1389C08-2213-49E6-8257-830AF2A33725}" destId="{F9C07C84-69D9-4173-9C54-93C1B73F244D}" srcOrd="0" destOrd="2" presId="urn:microsoft.com/office/officeart/2005/8/layout/vList4"/>
    <dgm:cxn modelId="{27CCF1F0-2288-42E4-B7C2-F1BDE64A4CBC}" type="presOf" srcId="{1614DA26-43D7-4C26-A74F-D5E38F51C7B2}" destId="{136946B3-C38E-4725-BE5E-FC4CD82F5C62}" srcOrd="1" destOrd="5" presId="urn:microsoft.com/office/officeart/2005/8/layout/vList4"/>
    <dgm:cxn modelId="{FE9B4B62-BC33-4CEF-B2EC-783734E9F3D2}" srcId="{CD688950-1951-429C-818E-E63D0D63B372}" destId="{B75D372F-8868-49A1-A625-0E0F935D08CD}" srcOrd="7" destOrd="0" parTransId="{C8D04740-ED16-4E54-BE09-E5AEC4958620}" sibTransId="{D9573B01-5635-4DF7-9117-64409919C13C}"/>
    <dgm:cxn modelId="{74C88507-0D85-4000-A067-2AF4066DA64A}" type="presOf" srcId="{099568F3-6CE0-40F9-9C73-3CF8DE504E61}" destId="{05922C4B-0B8E-4FF9-B88E-117302C352A6}" srcOrd="0" destOrd="7" presId="urn:microsoft.com/office/officeart/2005/8/layout/vList4"/>
    <dgm:cxn modelId="{CBBD51D6-09CC-40C9-B4C4-53C658C15864}" type="presOf" srcId="{C4318AEA-7520-4F5E-A078-C8FFDE76FDCF}" destId="{05922C4B-0B8E-4FF9-B88E-117302C352A6}" srcOrd="0" destOrd="6" presId="urn:microsoft.com/office/officeart/2005/8/layout/vList4"/>
    <dgm:cxn modelId="{36801387-E74F-45D8-8F37-290DE6BAF99B}" type="presOf" srcId="{E02C3E34-32D3-4614-93F0-793F6E45A227}" destId="{05922C4B-0B8E-4FF9-B88E-117302C352A6}" srcOrd="0" destOrd="3" presId="urn:microsoft.com/office/officeart/2005/8/layout/vList4"/>
    <dgm:cxn modelId="{1F82E184-DAC3-4C3A-91C1-51E4D3266695}" srcId="{CD688950-1951-429C-818E-E63D0D63B372}" destId="{8D8D3CFE-C177-449E-9DE5-626A437F984E}" srcOrd="3" destOrd="0" parTransId="{C1B0C1D5-9B04-4278-B06E-02A6BA764ABA}" sibTransId="{1F5E436E-7218-4B4B-82D6-227BA6CB98F4}"/>
    <dgm:cxn modelId="{1CB13332-602D-4557-B1F9-A5BAEA1D1E42}" srcId="{904FD43F-6481-4B37-BDFB-A6D6024FE5E6}" destId="{6604EFF0-D452-4016-B9B2-F0CAD0D68782}" srcOrd="2" destOrd="0" parTransId="{52BD5279-52A1-417E-9FBB-ED932AF512A9}" sibTransId="{D30F8FF8-82AC-4538-916C-04ED12250A6B}"/>
    <dgm:cxn modelId="{67222736-D495-45C1-92F5-F1277D83446A}" type="presOf" srcId="{CD688950-1951-429C-818E-E63D0D63B372}" destId="{05922C4B-0B8E-4FF9-B88E-117302C352A6}" srcOrd="0" destOrd="0" presId="urn:microsoft.com/office/officeart/2005/8/layout/vList4"/>
    <dgm:cxn modelId="{C6E940BA-6B80-4A4C-B140-26801112FD0B}" type="presOf" srcId="{6604EFF0-D452-4016-B9B2-F0CAD0D68782}" destId="{F9C07C84-69D9-4173-9C54-93C1B73F244D}" srcOrd="0" destOrd="3" presId="urn:microsoft.com/office/officeart/2005/8/layout/vList4"/>
    <dgm:cxn modelId="{AD0859AC-7B51-48DC-A3B0-B8ACA804FE1B}" type="presOf" srcId="{C1389C08-2213-49E6-8257-830AF2A33725}" destId="{96F9FDFA-FDC8-4B66-8ADB-CBBD35017CBF}" srcOrd="1" destOrd="2" presId="urn:microsoft.com/office/officeart/2005/8/layout/vList4"/>
    <dgm:cxn modelId="{DA637FC7-834C-4C0F-9099-CD190AD27DF2}" type="presOf" srcId="{FDFDB2B8-88A5-4029-99A9-1EB32D9D81B2}" destId="{F9C07C84-69D9-4173-9C54-93C1B73F244D}" srcOrd="0" destOrd="5" presId="urn:microsoft.com/office/officeart/2005/8/layout/vList4"/>
    <dgm:cxn modelId="{F959439F-6A28-4817-8E55-7D560F61647F}" type="presOf" srcId="{909CFC79-CB51-4C5E-B90D-BA030A56F002}" destId="{F9C07C84-69D9-4173-9C54-93C1B73F244D}" srcOrd="0" destOrd="7" presId="urn:microsoft.com/office/officeart/2005/8/layout/vList4"/>
    <dgm:cxn modelId="{B08A5806-4512-492C-A3FD-C9474E9923BB}" srcId="{4BC541DB-E3FB-4585-9DA3-5ABE15584946}" destId="{CD688950-1951-429C-818E-E63D0D63B372}" srcOrd="0" destOrd="0" parTransId="{3113A9AF-345E-4A8E-A073-3DC7C318F73B}" sibTransId="{3089271E-26E7-431E-ABC4-661E426D7A51}"/>
    <dgm:cxn modelId="{1126B2FE-7791-47C6-AC13-DDF9CC2029F5}" type="presParOf" srcId="{7464D692-B533-4B76-9748-B8B02332B884}" destId="{62915072-666F-4AD1-B939-DCA75D88834B}" srcOrd="0" destOrd="0" presId="urn:microsoft.com/office/officeart/2005/8/layout/vList4"/>
    <dgm:cxn modelId="{534B495F-395F-4FF5-BCB8-F4EDA760CA9A}" type="presParOf" srcId="{62915072-666F-4AD1-B939-DCA75D88834B}" destId="{05922C4B-0B8E-4FF9-B88E-117302C352A6}" srcOrd="0" destOrd="0" presId="urn:microsoft.com/office/officeart/2005/8/layout/vList4"/>
    <dgm:cxn modelId="{35AA7B27-220E-4930-AA5C-AD4E3D143201}" type="presParOf" srcId="{62915072-666F-4AD1-B939-DCA75D88834B}" destId="{BE72E61B-4513-4DF7-AC1A-F81CD0096B33}" srcOrd="1" destOrd="0" presId="urn:microsoft.com/office/officeart/2005/8/layout/vList4"/>
    <dgm:cxn modelId="{BEF1BD55-5A84-4FB7-AF89-F759173A2381}" type="presParOf" srcId="{62915072-666F-4AD1-B939-DCA75D88834B}" destId="{136946B3-C38E-4725-BE5E-FC4CD82F5C62}" srcOrd="2" destOrd="0" presId="urn:microsoft.com/office/officeart/2005/8/layout/vList4"/>
    <dgm:cxn modelId="{CE00B116-E24A-4AFA-9401-9DAA03E1E4E2}" type="presParOf" srcId="{7464D692-B533-4B76-9748-B8B02332B884}" destId="{6B60CE80-2B66-4181-A1BF-B91FF179F814}" srcOrd="1" destOrd="0" presId="urn:microsoft.com/office/officeart/2005/8/layout/vList4"/>
    <dgm:cxn modelId="{36FF95BE-24F4-4E6A-8F1C-F258CA0292F9}" type="presParOf" srcId="{7464D692-B533-4B76-9748-B8B02332B884}" destId="{43590E5C-FAD1-4535-8EA7-F659FEDAD5C7}" srcOrd="2" destOrd="0" presId="urn:microsoft.com/office/officeart/2005/8/layout/vList4"/>
    <dgm:cxn modelId="{D5C62862-2D71-4CF4-8E5E-735E28978771}" type="presParOf" srcId="{43590E5C-FAD1-4535-8EA7-F659FEDAD5C7}" destId="{F9C07C84-69D9-4173-9C54-93C1B73F244D}" srcOrd="0" destOrd="0" presId="urn:microsoft.com/office/officeart/2005/8/layout/vList4"/>
    <dgm:cxn modelId="{BEB93695-281E-436B-B36D-76BCA67A3206}" type="presParOf" srcId="{43590E5C-FAD1-4535-8EA7-F659FEDAD5C7}" destId="{974B370F-C153-42FA-85FC-06728768F8F3}" srcOrd="1" destOrd="0" presId="urn:microsoft.com/office/officeart/2005/8/layout/vList4"/>
    <dgm:cxn modelId="{61BDDE2B-8C68-4EC5-B8A0-D7E1FC8C2553}" type="presParOf" srcId="{43590E5C-FAD1-4535-8EA7-F659FEDAD5C7}" destId="{96F9FDFA-FDC8-4B66-8ADB-CBBD35017C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EA64-0F9E-4BC3-86EA-D2DA849A472B}">
      <dsp:nvSpPr>
        <dsp:cNvPr id="0" name=""/>
        <dsp:cNvSpPr/>
      </dsp:nvSpPr>
      <dsp:spPr>
        <a:xfrm>
          <a:off x="2092438" y="1042254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Koran Courses</a:t>
          </a:r>
          <a:endParaRPr lang="en-US" sz="2100" kern="1200" dirty="0"/>
        </a:p>
      </dsp:txBody>
      <dsp:txXfrm>
        <a:off x="2113650" y="1063466"/>
        <a:ext cx="1406015" cy="681795"/>
      </dsp:txXfrm>
    </dsp:sp>
    <dsp:sp modelId="{A6EA142B-3E57-4EC3-9383-5AA03D3BCD46}">
      <dsp:nvSpPr>
        <dsp:cNvPr id="0" name=""/>
        <dsp:cNvSpPr/>
      </dsp:nvSpPr>
      <dsp:spPr>
        <a:xfrm rot="17945813">
          <a:off x="3234853" y="867769"/>
          <a:ext cx="11914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142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00780" y="854045"/>
        <a:ext cx="59571" cy="59571"/>
      </dsp:txXfrm>
    </dsp:sp>
    <dsp:sp modelId="{7E19F646-0707-486D-9ED7-172B7F9217F4}">
      <dsp:nvSpPr>
        <dsp:cNvPr id="0" name=""/>
        <dsp:cNvSpPr/>
      </dsp:nvSpPr>
      <dsp:spPr>
        <a:xfrm>
          <a:off x="4120253" y="1188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Koran</a:t>
          </a:r>
          <a:endParaRPr lang="en-US" sz="2100" kern="1200" dirty="0"/>
        </a:p>
      </dsp:txBody>
      <dsp:txXfrm>
        <a:off x="4141465" y="22400"/>
        <a:ext cx="1406015" cy="681795"/>
      </dsp:txXfrm>
    </dsp:sp>
    <dsp:sp modelId="{F6B0718F-D362-48E7-80FA-4399E2AF70DD}">
      <dsp:nvSpPr>
        <dsp:cNvPr id="0" name=""/>
        <dsp:cNvSpPr/>
      </dsp:nvSpPr>
      <dsp:spPr>
        <a:xfrm>
          <a:off x="5568692" y="347236"/>
          <a:ext cx="5793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79375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3895" y="348814"/>
        <a:ext cx="28968" cy="28968"/>
      </dsp:txXfrm>
    </dsp:sp>
    <dsp:sp modelId="{B6E18902-5F92-4022-B3B5-B7AADF2D8593}">
      <dsp:nvSpPr>
        <dsp:cNvPr id="0" name=""/>
        <dsp:cNvSpPr/>
      </dsp:nvSpPr>
      <dsp:spPr>
        <a:xfrm>
          <a:off x="6148068" y="1188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4 </a:t>
          </a:r>
          <a:r>
            <a:rPr lang="en-US" sz="2100" kern="1200" noProof="0" dirty="0" smtClean="0"/>
            <a:t>level</a:t>
          </a:r>
          <a:r>
            <a:rPr lang="tr-TR" sz="2100" kern="1200" noProof="0" dirty="0" smtClean="0"/>
            <a:t>s</a:t>
          </a:r>
          <a:r>
            <a:rPr lang="en-US" sz="2100" kern="1200" noProof="0" dirty="0" smtClean="0"/>
            <a:t> for </a:t>
          </a:r>
          <a:r>
            <a:rPr lang="tr-TR" sz="2100" kern="1200" dirty="0" smtClean="0"/>
            <a:t>Koran</a:t>
          </a:r>
          <a:endParaRPr lang="en-US" sz="2100" kern="1200" dirty="0"/>
        </a:p>
      </dsp:txBody>
      <dsp:txXfrm>
        <a:off x="6169280" y="22400"/>
        <a:ext cx="1406015" cy="681795"/>
      </dsp:txXfrm>
    </dsp:sp>
    <dsp:sp modelId="{5F1DB216-F68D-4372-941C-06D54CA3098F}">
      <dsp:nvSpPr>
        <dsp:cNvPr id="0" name=""/>
        <dsp:cNvSpPr/>
      </dsp:nvSpPr>
      <dsp:spPr>
        <a:xfrm rot="3654187">
          <a:off x="3234853" y="1908834"/>
          <a:ext cx="11914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142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00780" y="1895111"/>
        <a:ext cx="59571" cy="59571"/>
      </dsp:txXfrm>
    </dsp:sp>
    <dsp:sp modelId="{C19DF792-E671-473C-9BA3-C26707D063EB}">
      <dsp:nvSpPr>
        <dsp:cNvPr id="0" name=""/>
        <dsp:cNvSpPr/>
      </dsp:nvSpPr>
      <dsp:spPr>
        <a:xfrm>
          <a:off x="4120253" y="2083319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Basic </a:t>
          </a:r>
          <a:r>
            <a:rPr lang="tr-TR" sz="2100" kern="1200" dirty="0" err="1" smtClean="0"/>
            <a:t>Islamic</a:t>
          </a:r>
          <a:r>
            <a:rPr lang="tr-TR" sz="2100" kern="1200" dirty="0" smtClean="0"/>
            <a:t> Knowledge</a:t>
          </a:r>
          <a:endParaRPr lang="en-US" sz="2100" kern="1200" dirty="0"/>
        </a:p>
      </dsp:txBody>
      <dsp:txXfrm>
        <a:off x="4141465" y="2104531"/>
        <a:ext cx="1406015" cy="681795"/>
      </dsp:txXfrm>
    </dsp:sp>
    <dsp:sp modelId="{FD881708-32B6-4B47-A05E-00AE41B8809D}">
      <dsp:nvSpPr>
        <dsp:cNvPr id="0" name=""/>
        <dsp:cNvSpPr/>
      </dsp:nvSpPr>
      <dsp:spPr>
        <a:xfrm rot="17692822">
          <a:off x="5169835" y="1804728"/>
          <a:ext cx="13770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7088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3953" y="1786363"/>
        <a:ext cx="68854" cy="68854"/>
      </dsp:txXfrm>
    </dsp:sp>
    <dsp:sp modelId="{9372F637-9D57-488D-816F-5D36C7ED7DE8}">
      <dsp:nvSpPr>
        <dsp:cNvPr id="0" name=""/>
        <dsp:cNvSpPr/>
      </dsp:nvSpPr>
      <dsp:spPr>
        <a:xfrm>
          <a:off x="6148068" y="834041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Faith</a:t>
          </a:r>
          <a:endParaRPr lang="en-US" sz="2100" kern="1200" dirty="0"/>
        </a:p>
      </dsp:txBody>
      <dsp:txXfrm>
        <a:off x="6169280" y="855253"/>
        <a:ext cx="1406015" cy="681795"/>
      </dsp:txXfrm>
    </dsp:sp>
    <dsp:sp modelId="{245ABE2B-5057-456D-9837-4703C5A7A73B}">
      <dsp:nvSpPr>
        <dsp:cNvPr id="0" name=""/>
        <dsp:cNvSpPr/>
      </dsp:nvSpPr>
      <dsp:spPr>
        <a:xfrm rot="19457599">
          <a:off x="5501628" y="2221154"/>
          <a:ext cx="71350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3503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0542" y="2219379"/>
        <a:ext cx="35675" cy="35675"/>
      </dsp:txXfrm>
    </dsp:sp>
    <dsp:sp modelId="{20814927-3525-453A-9406-D8BE2D0194AD}">
      <dsp:nvSpPr>
        <dsp:cNvPr id="0" name=""/>
        <dsp:cNvSpPr/>
      </dsp:nvSpPr>
      <dsp:spPr>
        <a:xfrm>
          <a:off x="6148068" y="1666893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err="1" smtClean="0"/>
            <a:t>Worship</a:t>
          </a:r>
          <a:r>
            <a:rPr lang="tr-TR" sz="2100" kern="1200" dirty="0" smtClean="0"/>
            <a:t> </a:t>
          </a:r>
          <a:endParaRPr lang="en-US" sz="2100" kern="1200" dirty="0"/>
        </a:p>
      </dsp:txBody>
      <dsp:txXfrm>
        <a:off x="6169280" y="1688105"/>
        <a:ext cx="1406015" cy="681795"/>
      </dsp:txXfrm>
    </dsp:sp>
    <dsp:sp modelId="{E6CFED00-9267-4EC2-8D58-11FA98D22F3F}">
      <dsp:nvSpPr>
        <dsp:cNvPr id="0" name=""/>
        <dsp:cNvSpPr/>
      </dsp:nvSpPr>
      <dsp:spPr>
        <a:xfrm rot="2142401">
          <a:off x="5501628" y="2637580"/>
          <a:ext cx="71350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3503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0542" y="2635805"/>
        <a:ext cx="35675" cy="35675"/>
      </dsp:txXfrm>
    </dsp:sp>
    <dsp:sp modelId="{6900863C-A647-496B-B23A-CEA2DA0299B3}">
      <dsp:nvSpPr>
        <dsp:cNvPr id="0" name=""/>
        <dsp:cNvSpPr/>
      </dsp:nvSpPr>
      <dsp:spPr>
        <a:xfrm>
          <a:off x="6148068" y="2499746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Moral</a:t>
          </a:r>
          <a:endParaRPr lang="en-US" sz="2100" kern="1200" dirty="0"/>
        </a:p>
      </dsp:txBody>
      <dsp:txXfrm>
        <a:off x="6169280" y="2520958"/>
        <a:ext cx="1406015" cy="681795"/>
      </dsp:txXfrm>
    </dsp:sp>
    <dsp:sp modelId="{93A85EBD-B83D-439D-BC14-FA52AC571580}">
      <dsp:nvSpPr>
        <dsp:cNvPr id="0" name=""/>
        <dsp:cNvSpPr/>
      </dsp:nvSpPr>
      <dsp:spPr>
        <a:xfrm rot="3907178">
          <a:off x="5169835" y="3054007"/>
          <a:ext cx="13770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7088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3953" y="3035641"/>
        <a:ext cx="68854" cy="68854"/>
      </dsp:txXfrm>
    </dsp:sp>
    <dsp:sp modelId="{AC9F3CC3-14C6-4CD1-BA8D-10819594AB3D}">
      <dsp:nvSpPr>
        <dsp:cNvPr id="0" name=""/>
        <dsp:cNvSpPr/>
      </dsp:nvSpPr>
      <dsp:spPr>
        <a:xfrm>
          <a:off x="6148068" y="3332598"/>
          <a:ext cx="1448439" cy="724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Siyer</a:t>
          </a:r>
          <a:endParaRPr lang="en-US" sz="2100" kern="1200" dirty="0"/>
        </a:p>
      </dsp:txBody>
      <dsp:txXfrm>
        <a:off x="6169280" y="3353810"/>
        <a:ext cx="1406015" cy="681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A32B-778B-4FC1-8EE5-3BAD22E59390}">
      <dsp:nvSpPr>
        <dsp:cNvPr id="0" name=""/>
        <dsp:cNvSpPr/>
      </dsp:nvSpPr>
      <dsp:spPr>
        <a:xfrm>
          <a:off x="0" y="0"/>
          <a:ext cx="10947730" cy="1791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Koran Courses </a:t>
          </a:r>
          <a:r>
            <a:rPr lang="en-US" sz="2400" kern="1200" noProof="0" dirty="0" smtClean="0"/>
            <a:t>Curriculum</a:t>
          </a:r>
          <a:r>
            <a:rPr lang="tr-TR" sz="2400" kern="1200" dirty="0" smtClean="0"/>
            <a:t> for early childhood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Basic </a:t>
          </a:r>
          <a:r>
            <a:rPr lang="en-US" sz="1900" kern="1200" noProof="0" dirty="0" smtClean="0"/>
            <a:t>religious</a:t>
          </a:r>
          <a:r>
            <a:rPr lang="tr-TR" sz="1900" kern="1200" dirty="0" smtClean="0"/>
            <a:t> knowledge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Koran</a:t>
          </a:r>
          <a:endParaRPr lang="en-US" sz="1900" kern="1200" dirty="0"/>
        </a:p>
      </dsp:txBody>
      <dsp:txXfrm>
        <a:off x="2373766" y="0"/>
        <a:ext cx="8573963" cy="1791066"/>
      </dsp:txXfrm>
    </dsp:sp>
    <dsp:sp modelId="{4C59330D-68CB-40FD-A121-CCFD3CCD57B1}">
      <dsp:nvSpPr>
        <dsp:cNvPr id="0" name=""/>
        <dsp:cNvSpPr/>
      </dsp:nvSpPr>
      <dsp:spPr>
        <a:xfrm>
          <a:off x="184220" y="158650"/>
          <a:ext cx="2189546" cy="14737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5E8AD-7865-4C27-8428-F6053299C6CC}">
      <dsp:nvSpPr>
        <dsp:cNvPr id="0" name=""/>
        <dsp:cNvSpPr/>
      </dsp:nvSpPr>
      <dsp:spPr>
        <a:xfrm>
          <a:off x="0" y="1975287"/>
          <a:ext cx="10947730" cy="2243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Basic </a:t>
          </a:r>
          <a:r>
            <a:rPr lang="en-US" sz="2400" kern="1200" noProof="0" dirty="0" smtClean="0"/>
            <a:t>religious</a:t>
          </a:r>
          <a:r>
            <a:rPr lang="tr-TR" sz="2400" kern="1200" dirty="0" smtClean="0"/>
            <a:t> knowledge (I)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Love and Mercy                                              / Patient     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Respect                                                             /truthfulness 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Duty and responsibility                                 / Goodness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Justice                                                               /Pray, thankfulness and apologizing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Helping and sharing each other</a:t>
          </a:r>
          <a:endParaRPr lang="en-US" sz="1900" kern="1200" noProof="0" dirty="0"/>
        </a:p>
      </dsp:txBody>
      <dsp:txXfrm>
        <a:off x="2373766" y="1975287"/>
        <a:ext cx="8573963" cy="2243107"/>
      </dsp:txXfrm>
    </dsp:sp>
    <dsp:sp modelId="{66734A8E-C59C-4391-A4B7-CCEA6A13D21B}">
      <dsp:nvSpPr>
        <dsp:cNvPr id="0" name=""/>
        <dsp:cNvSpPr/>
      </dsp:nvSpPr>
      <dsp:spPr>
        <a:xfrm>
          <a:off x="184220" y="2359958"/>
          <a:ext cx="2189546" cy="14737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A0519-6688-49E5-975C-DEC2C6C2F06E}">
      <dsp:nvSpPr>
        <dsp:cNvPr id="0" name=""/>
        <dsp:cNvSpPr/>
      </dsp:nvSpPr>
      <dsp:spPr>
        <a:xfrm>
          <a:off x="0" y="4402614"/>
          <a:ext cx="10947730" cy="1842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Koran (I)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To</a:t>
          </a:r>
          <a:r>
            <a:rPr lang="tr-TR" sz="1900" kern="1200" dirty="0" smtClean="0"/>
            <a:t> </a:t>
          </a:r>
          <a:r>
            <a:rPr lang="en-US" sz="1900" kern="1200" noProof="0" dirty="0" smtClean="0"/>
            <a:t>know</a:t>
          </a:r>
          <a:r>
            <a:rPr lang="tr-TR" sz="1900" kern="1200" dirty="0" smtClean="0"/>
            <a:t> Koran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To know and memorize letters of Koran </a:t>
          </a:r>
          <a:r>
            <a:rPr lang="tr-TR" sz="1900" kern="1200" dirty="0" smtClean="0"/>
            <a:t>(2-9)</a:t>
          </a:r>
          <a:endParaRPr lang="en-US" sz="1900" kern="1200" dirty="0"/>
        </a:p>
      </dsp:txBody>
      <dsp:txXfrm>
        <a:off x="2373766" y="4402614"/>
        <a:ext cx="8573963" cy="1842206"/>
      </dsp:txXfrm>
    </dsp:sp>
    <dsp:sp modelId="{ED0C0339-2025-4D29-BA85-41EB488AAFBF}">
      <dsp:nvSpPr>
        <dsp:cNvPr id="0" name=""/>
        <dsp:cNvSpPr/>
      </dsp:nvSpPr>
      <dsp:spPr>
        <a:xfrm>
          <a:off x="184220" y="4586835"/>
          <a:ext cx="2189546" cy="147376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22C4B-0B8E-4FF9-B88E-117302C352A6}">
      <dsp:nvSpPr>
        <dsp:cNvPr id="0" name=""/>
        <dsp:cNvSpPr/>
      </dsp:nvSpPr>
      <dsp:spPr>
        <a:xfrm>
          <a:off x="0" y="0"/>
          <a:ext cx="11208988" cy="2568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Basic </a:t>
          </a:r>
          <a:r>
            <a:rPr lang="tr-TR" sz="1800" kern="1200" dirty="0" err="1" smtClean="0"/>
            <a:t>religious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knowledge</a:t>
          </a:r>
          <a:r>
            <a:rPr lang="tr-TR" sz="1800" kern="1200" dirty="0" smtClean="0"/>
            <a:t> (II)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God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my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Prophet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my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religion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my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book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the</a:t>
          </a:r>
          <a:r>
            <a:rPr lang="tr-TR" sz="1400" kern="1200" dirty="0" smtClean="0"/>
            <a:t> natüre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the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people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my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homeland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my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festivals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 </a:t>
          </a:r>
          <a:r>
            <a:rPr lang="tr-TR" sz="1400" kern="1200" dirty="0" err="1" smtClean="0"/>
            <a:t>love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holy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places</a:t>
          </a:r>
          <a:endParaRPr lang="en-US" sz="1400" kern="1200" dirty="0"/>
        </a:p>
      </dsp:txBody>
      <dsp:txXfrm>
        <a:off x="2498657" y="0"/>
        <a:ext cx="8710330" cy="2568595"/>
      </dsp:txXfrm>
    </dsp:sp>
    <dsp:sp modelId="{BE72E61B-4513-4DF7-AC1A-F81CD0096B33}">
      <dsp:nvSpPr>
        <dsp:cNvPr id="0" name=""/>
        <dsp:cNvSpPr/>
      </dsp:nvSpPr>
      <dsp:spPr>
        <a:xfrm>
          <a:off x="256859" y="256859"/>
          <a:ext cx="2241797" cy="205487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07C84-69D9-4173-9C54-93C1B73F244D}">
      <dsp:nvSpPr>
        <dsp:cNvPr id="0" name=""/>
        <dsp:cNvSpPr/>
      </dsp:nvSpPr>
      <dsp:spPr>
        <a:xfrm>
          <a:off x="0" y="2825455"/>
          <a:ext cx="11208988" cy="3205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To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know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and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memorize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the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letters</a:t>
          </a:r>
          <a:r>
            <a:rPr lang="tr-TR" sz="1400" kern="1200" dirty="0" smtClean="0"/>
            <a:t> (I-II)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To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know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and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memorize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vowel</a:t>
          </a:r>
          <a:r>
            <a:rPr lang="tr-TR" sz="1400" kern="1200" dirty="0" smtClean="0"/>
            <a:t> mark (hareke)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To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know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and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memorize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cezm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To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know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and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memorize</a:t>
          </a:r>
          <a:r>
            <a:rPr lang="tr-TR" sz="1400" kern="1200" dirty="0" smtClean="0"/>
            <a:t>  şedde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To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know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and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memorize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tanvin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To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know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and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memorize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macron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/>
            <a:t>Memorization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and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reading</a:t>
          </a:r>
          <a:r>
            <a:rPr lang="tr-TR" sz="1400" kern="1200" dirty="0" smtClean="0"/>
            <a:t> Koran (8-9)</a:t>
          </a:r>
          <a:endParaRPr lang="en-US" sz="1400" kern="1200" dirty="0"/>
        </a:p>
      </dsp:txBody>
      <dsp:txXfrm>
        <a:off x="2498657" y="2825455"/>
        <a:ext cx="8710330" cy="3205555"/>
      </dsp:txXfrm>
    </dsp:sp>
    <dsp:sp modelId="{974B370F-C153-42FA-85FC-06728768F8F3}">
      <dsp:nvSpPr>
        <dsp:cNvPr id="0" name=""/>
        <dsp:cNvSpPr/>
      </dsp:nvSpPr>
      <dsp:spPr>
        <a:xfrm>
          <a:off x="256859" y="3400794"/>
          <a:ext cx="2241797" cy="205487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7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3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77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3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3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99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29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55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97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63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560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065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8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694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153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75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685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667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8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49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27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79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28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43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B4F0-C7BD-4CB5-9CF5-05C746B00E07}" type="datetimeFigureOut">
              <a:rPr lang="tr-TR" smtClean="0"/>
              <a:t>28.10.2017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84A5-517E-4D5E-BAD3-1E66CF2C31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09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Religious Education</a:t>
            </a:r>
            <a:r>
              <a:rPr lang="en-US" dirty="0" smtClean="0"/>
              <a:t>: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Koran Courses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24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learning domains: Koran (I-II) and basic religious knowledge (I-II)</a:t>
            </a:r>
          </a:p>
          <a:p>
            <a:r>
              <a:rPr lang="en-US" dirty="0"/>
              <a:t>There are 9 units for each learning domain</a:t>
            </a:r>
          </a:p>
        </p:txBody>
      </p:sp>
    </p:spTree>
    <p:extLst>
      <p:ext uri="{BB962C8B-B14F-4D97-AF65-F5344CB8AC3E}">
        <p14:creationId xmlns:p14="http://schemas.microsoft.com/office/powerpoint/2010/main" val="145712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159115654"/>
              </p:ext>
            </p:extLst>
          </p:nvPr>
        </p:nvGraphicFramePr>
        <p:xfrm>
          <a:off x="440706" y="320633"/>
          <a:ext cx="10947730" cy="624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1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/>
          </p:nvPr>
        </p:nvGraphicFramePr>
        <p:xfrm>
          <a:off x="618835" y="475013"/>
          <a:ext cx="11208988" cy="603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77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Cited Resources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Kur’an Kursları Ogretim Programi (</a:t>
            </a:r>
            <a:r>
              <a:rPr lang="tr-TR" dirty="0"/>
              <a:t>4-6 </a:t>
            </a:r>
            <a:r>
              <a:rPr lang="tr-TR" dirty="0" smtClean="0"/>
              <a:t>Yas </a:t>
            </a:r>
            <a:r>
              <a:rPr lang="tr-TR" dirty="0"/>
              <a:t>Grubu</a:t>
            </a:r>
            <a:r>
              <a:rPr lang="tr-TR" dirty="0" smtClean="0"/>
              <a:t>) (2014). DIB. Ankara.</a:t>
            </a:r>
          </a:p>
          <a:p>
            <a:pPr lvl="0">
              <a:buClr>
                <a:srgbClr val="83992A"/>
              </a:buClr>
            </a:pPr>
            <a:r>
              <a:rPr lang="tr-TR" dirty="0" smtClean="0"/>
              <a:t>Kur’an Kursları Ogretim Programlari (</a:t>
            </a:r>
            <a:r>
              <a:rPr lang="tr-TR" dirty="0"/>
              <a:t>Pilot Uygulama</a:t>
            </a:r>
            <a:r>
              <a:rPr lang="tr-TR" dirty="0" smtClean="0"/>
              <a:t>) (2011).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</a:rPr>
              <a:t>DIB. Ankara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 lvl="0">
              <a:buClr>
                <a:srgbClr val="83992A"/>
              </a:buClr>
            </a:pPr>
            <a:r>
              <a:rPr lang="tr-TR" dirty="0"/>
              <a:t>Tosun, C., &amp; Çapcıoğlu, F. (2015). 4-6 yaş Kur’an </a:t>
            </a:r>
            <a:r>
              <a:rPr lang="tr-TR" dirty="0" smtClean="0"/>
              <a:t>kurslari ogretim programininn </a:t>
            </a:r>
            <a:r>
              <a:rPr lang="tr-TR" dirty="0"/>
              <a:t>dini </a:t>
            </a:r>
            <a:r>
              <a:rPr lang="tr-TR" dirty="0" smtClean="0"/>
              <a:t>gelisim </a:t>
            </a:r>
            <a:r>
              <a:rPr lang="tr-TR" dirty="0"/>
              <a:t>kuramları </a:t>
            </a:r>
            <a:r>
              <a:rPr lang="tr-TR" dirty="0" smtClean="0"/>
              <a:t>cercevesinde </a:t>
            </a:r>
            <a:r>
              <a:rPr lang="tr-TR" dirty="0"/>
              <a:t>incelenmesi. Pegem </a:t>
            </a:r>
            <a:r>
              <a:rPr lang="tr-TR" dirty="0" smtClean="0"/>
              <a:t>Egitim </a:t>
            </a:r>
            <a:r>
              <a:rPr lang="tr-TR" dirty="0"/>
              <a:t>ve </a:t>
            </a:r>
            <a:r>
              <a:rPr lang="tr-TR" dirty="0" smtClean="0"/>
              <a:t>Ogretim </a:t>
            </a:r>
            <a:r>
              <a:rPr lang="tr-TR" dirty="0"/>
              <a:t>Dergisi, 5(5), </a:t>
            </a:r>
            <a:r>
              <a:rPr lang="tr-TR" dirty="0" smtClean="0"/>
              <a:t>705-720. </a:t>
            </a:r>
            <a:r>
              <a:rPr lang="tr-TR" dirty="0"/>
              <a:t>http://dx.doi.org/10.14527/pegegog.2015.038. </a:t>
            </a:r>
            <a:endParaRPr lang="tr-T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763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Key Questions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did Koran Courses start?</a:t>
            </a:r>
          </a:p>
          <a:p>
            <a:r>
              <a:rPr lang="en-US" dirty="0"/>
              <a:t>How many tips of </a:t>
            </a:r>
            <a:r>
              <a:rPr lang="en-US" dirty="0" smtClean="0"/>
              <a:t>program </a:t>
            </a:r>
            <a:r>
              <a:rPr lang="en-US" dirty="0"/>
              <a:t>are there for public religious education?</a:t>
            </a:r>
          </a:p>
          <a:p>
            <a:r>
              <a:rPr lang="en-US" dirty="0"/>
              <a:t>What are the goals for Koran Courses?</a:t>
            </a:r>
          </a:p>
          <a:p>
            <a:r>
              <a:rPr lang="en-US" dirty="0"/>
              <a:t>How can we </a:t>
            </a:r>
            <a:r>
              <a:rPr lang="en-US" dirty="0" smtClean="0"/>
              <a:t>analyze </a:t>
            </a:r>
            <a:r>
              <a:rPr lang="en-US" dirty="0"/>
              <a:t>Koran Courses curricula?</a:t>
            </a:r>
          </a:p>
        </p:txBody>
      </p:sp>
    </p:spTree>
    <p:extLst>
      <p:ext uri="{BB962C8B-B14F-4D97-AF65-F5344CB8AC3E}">
        <p14:creationId xmlns:p14="http://schemas.microsoft.com/office/powerpoint/2010/main" val="20554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Koran Courses started in 1924 with Tawhid al- </a:t>
            </a:r>
            <a:r>
              <a:rPr lang="en-US" dirty="0" err="1"/>
              <a:t>Tadrisah</a:t>
            </a:r>
            <a:r>
              <a:rPr lang="en-US" dirty="0"/>
              <a:t>.</a:t>
            </a:r>
          </a:p>
          <a:p>
            <a:r>
              <a:rPr lang="en-US" dirty="0"/>
              <a:t>Koran Courses were the only religious institutions between 1924-1947.</a:t>
            </a:r>
          </a:p>
          <a:p>
            <a:r>
              <a:rPr lang="en-US" dirty="0"/>
              <a:t>Before 1924 there were different institutions named </a:t>
            </a:r>
            <a:r>
              <a:rPr lang="en-US" dirty="0" err="1"/>
              <a:t>Darul’Kurra</a:t>
            </a:r>
            <a:r>
              <a:rPr lang="en-US" dirty="0"/>
              <a:t>, </a:t>
            </a:r>
            <a:r>
              <a:rPr lang="en-US" dirty="0" err="1"/>
              <a:t>Darul</a:t>
            </a:r>
            <a:r>
              <a:rPr lang="en-US" dirty="0"/>
              <a:t>’ </a:t>
            </a:r>
            <a:r>
              <a:rPr lang="en-US" dirty="0" err="1"/>
              <a:t>Huffaz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447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 are three tips of Koran Courses in general: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Koran Courses for adult</a:t>
            </a:r>
          </a:p>
          <a:p>
            <a:r>
              <a:rPr lang="en-US" dirty="0"/>
              <a:t>2. Koran Courses for early childhood</a:t>
            </a:r>
          </a:p>
          <a:p>
            <a:r>
              <a:rPr lang="en-US" dirty="0"/>
              <a:t>3. Summer Koran Courses</a:t>
            </a:r>
          </a:p>
        </p:txBody>
      </p:sp>
    </p:spTree>
    <p:extLst>
      <p:ext uri="{BB962C8B-B14F-4D97-AF65-F5344CB8AC3E}">
        <p14:creationId xmlns:p14="http://schemas.microsoft.com/office/powerpoint/2010/main" val="326343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smtClean="0"/>
              <a:t>Koran </a:t>
            </a:r>
            <a:r>
              <a:rPr lang="tr-TR" sz="3100" dirty="0"/>
              <a:t>Courses for </a:t>
            </a:r>
            <a:r>
              <a:rPr lang="tr-TR" sz="3100" dirty="0"/>
              <a:t>Adults (SeeKur’an Kursları Ogretim Programlari (Pilot Uygulama) (2011). DIB. Ankara.</a:t>
            </a:r>
            <a:br>
              <a:rPr lang="tr-TR" sz="3100" dirty="0"/>
            </a:br>
            <a:r>
              <a:rPr lang="tr-TR" dirty="0"/>
              <a:t> 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two learning domains: Koran and Basic Islamic Knowledge</a:t>
            </a:r>
          </a:p>
          <a:p>
            <a:r>
              <a:rPr lang="tr-TR" dirty="0" smtClean="0"/>
              <a:t>The g</a:t>
            </a:r>
            <a:r>
              <a:rPr lang="en-US" dirty="0" err="1" smtClean="0"/>
              <a:t>oals</a:t>
            </a:r>
            <a:r>
              <a:rPr lang="en-US" dirty="0" smtClean="0"/>
              <a:t> </a:t>
            </a:r>
            <a:r>
              <a:rPr lang="en-US" dirty="0"/>
              <a:t>are: to make them be aware of the Islamic values as components that make human life meaningful.</a:t>
            </a:r>
          </a:p>
          <a:p>
            <a:r>
              <a:rPr lang="en-US" dirty="0"/>
              <a:t>To make them solve their problems by themselves through values that they learned.</a:t>
            </a:r>
          </a:p>
          <a:p>
            <a:r>
              <a:rPr lang="en-US" dirty="0"/>
              <a:t>To make them figure out </a:t>
            </a:r>
            <a:r>
              <a:rPr lang="tr-TR" dirty="0" smtClean="0"/>
              <a:t>that </a:t>
            </a:r>
            <a:r>
              <a:rPr lang="en-US" dirty="0" smtClean="0"/>
              <a:t>the </a:t>
            </a:r>
            <a:r>
              <a:rPr lang="en-US" dirty="0"/>
              <a:t>level </a:t>
            </a:r>
            <a:r>
              <a:rPr lang="en-US" dirty="0" smtClean="0"/>
              <a:t>o</a:t>
            </a:r>
            <a:r>
              <a:rPr lang="tr-TR" dirty="0" smtClean="0"/>
              <a:t>f</a:t>
            </a:r>
            <a:r>
              <a:rPr lang="en-US" dirty="0" smtClean="0"/>
              <a:t> </a:t>
            </a:r>
            <a:r>
              <a:rPr lang="en-US" dirty="0"/>
              <a:t>Islam that organizes the relationships between God-Human, Human-human, human-nature</a:t>
            </a:r>
          </a:p>
        </p:txBody>
      </p:sp>
    </p:spTree>
    <p:extLst>
      <p:ext uri="{BB962C8B-B14F-4D97-AF65-F5344CB8AC3E}">
        <p14:creationId xmlns:p14="http://schemas.microsoft.com/office/powerpoint/2010/main" val="425528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practice their knowledge about worship</a:t>
            </a:r>
          </a:p>
          <a:p>
            <a:r>
              <a:rPr lang="en-US" dirty="0"/>
              <a:t>To read Koran in Arabic accurately</a:t>
            </a:r>
          </a:p>
          <a:p>
            <a:r>
              <a:rPr lang="en-US" dirty="0"/>
              <a:t>To produce values from life of the prophet Mohammad</a:t>
            </a:r>
          </a:p>
          <a:p>
            <a:r>
              <a:rPr lang="en-US" dirty="0"/>
              <a:t>To get habits about reading translation of the Koran.</a:t>
            </a:r>
          </a:p>
        </p:txBody>
      </p:sp>
    </p:spTree>
    <p:extLst>
      <p:ext uri="{BB962C8B-B14F-4D97-AF65-F5344CB8AC3E}">
        <p14:creationId xmlns:p14="http://schemas.microsoft.com/office/powerpoint/2010/main" val="283483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98090"/>
          </a:xfrm>
        </p:spPr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domain:</a:t>
            </a:r>
          </a:p>
          <a:p>
            <a:endParaRPr lang="en-US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167038613"/>
              </p:ext>
            </p:extLst>
          </p:nvPr>
        </p:nvGraphicFramePr>
        <p:xfrm>
          <a:off x="939470" y="2044700"/>
          <a:ext cx="9688946" cy="405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82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/>
              <a:t/>
            </a:r>
            <a:br>
              <a:rPr lang="tr-TR" sz="3100" dirty="0"/>
            </a:br>
            <a:r>
              <a:rPr lang="en-US" sz="3100" dirty="0" smtClean="0"/>
              <a:t>Koran </a:t>
            </a:r>
            <a:r>
              <a:rPr lang="en-US" sz="3100" dirty="0"/>
              <a:t>Courses for early </a:t>
            </a:r>
            <a:r>
              <a:rPr lang="en-US" sz="3100" dirty="0" smtClean="0"/>
              <a:t>childhood</a:t>
            </a: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/>
              <a:t>(</a:t>
            </a:r>
            <a:r>
              <a:rPr lang="tr-TR" sz="3100" dirty="0" smtClean="0"/>
              <a:t>See Kur’an </a:t>
            </a:r>
            <a:r>
              <a:rPr lang="tr-TR" sz="3100" dirty="0"/>
              <a:t>Kursları Ogretim Programi (4-6 Yas Grubu) (2014). DIB. Ankara.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for children at age of 4-6</a:t>
            </a:r>
          </a:p>
          <a:p>
            <a:r>
              <a:rPr lang="en-US" dirty="0"/>
              <a:t>It is voluntary religious education.</a:t>
            </a:r>
          </a:p>
          <a:p>
            <a:r>
              <a:rPr lang="en-US" dirty="0"/>
              <a:t>It says that it has been adopted new educational approaches in early childhood.</a:t>
            </a:r>
          </a:p>
          <a:p>
            <a:r>
              <a:rPr lang="en-US" dirty="0"/>
              <a:t>It is based on activities.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95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8500"/>
            <a:ext cx="9601196" cy="1587499"/>
          </a:xfrm>
        </p:spPr>
        <p:txBody>
          <a:bodyPr>
            <a:normAutofit fontScale="90000"/>
          </a:bodyPr>
          <a:lstStyle/>
          <a:p>
            <a:r>
              <a:rPr lang="tr-TR" sz="3100" dirty="0" smtClean="0"/>
              <a:t>Goals</a:t>
            </a:r>
            <a:br>
              <a:rPr lang="tr-TR" sz="3100" dirty="0" smtClean="0"/>
            </a:br>
            <a:r>
              <a:rPr lang="tr-TR" sz="3100" dirty="0"/>
              <a:t>(</a:t>
            </a:r>
            <a:r>
              <a:rPr lang="tr-TR" sz="3100" dirty="0" smtClean="0"/>
              <a:t>See Kur’an </a:t>
            </a:r>
            <a:r>
              <a:rPr lang="tr-TR" sz="3100" dirty="0"/>
              <a:t>Kursları Ogretim Programi (4-6 Yas Grubu) (2014). DIB. </a:t>
            </a:r>
            <a:r>
              <a:rPr lang="tr-TR" sz="3100" dirty="0" smtClean="0"/>
              <a:t>Ankara</a:t>
            </a:r>
            <a:r>
              <a:rPr lang="tr-TR" dirty="0" smtClean="0"/>
              <a:t>)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make them be aware of the Islamic </a:t>
            </a:r>
            <a:r>
              <a:rPr lang="en-US" dirty="0" smtClean="0"/>
              <a:t>values </a:t>
            </a:r>
            <a:r>
              <a:rPr lang="en-US" dirty="0"/>
              <a:t>as components that make human life meaningful –as conveniently to their level</a:t>
            </a:r>
          </a:p>
          <a:p>
            <a:r>
              <a:rPr lang="en-US" dirty="0"/>
              <a:t>To practice values which they learned in Daily life</a:t>
            </a:r>
          </a:p>
          <a:p>
            <a:r>
              <a:rPr lang="en-US" dirty="0"/>
              <a:t>To know content, sound and the form of Koran as conveniently to their level</a:t>
            </a:r>
          </a:p>
          <a:p>
            <a:r>
              <a:rPr lang="en-US" dirty="0"/>
              <a:t>To know God based on love and to figure out the system </a:t>
            </a:r>
            <a:r>
              <a:rPr lang="en-US" dirty="0" smtClean="0"/>
              <a:t>in </a:t>
            </a:r>
            <a:r>
              <a:rPr lang="en-US" dirty="0"/>
              <a:t>nature as conveniently to their level</a:t>
            </a:r>
          </a:p>
          <a:p>
            <a:r>
              <a:rPr lang="en-US" dirty="0"/>
              <a:t>To love and know prophet Mohammad as conveniently to their level</a:t>
            </a:r>
          </a:p>
          <a:p>
            <a:r>
              <a:rPr lang="en-US" dirty="0"/>
              <a:t>To contribute their religious and moral development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5345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583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Organic</vt:lpstr>
      <vt:lpstr>Office Theme</vt:lpstr>
      <vt:lpstr>Public Religious Education:</vt:lpstr>
      <vt:lpstr>Key Questions</vt:lpstr>
      <vt:lpstr>PowerPoint Presentation</vt:lpstr>
      <vt:lpstr>There  are three tips of Koran Courses in general:</vt:lpstr>
      <vt:lpstr> Koran Courses for Adults (SeeKur’an Kursları Ogretim Programlari (Pilot Uygulama) (2011). DIB. Ankara.  :</vt:lpstr>
      <vt:lpstr>PowerPoint Presentation</vt:lpstr>
      <vt:lpstr>PowerPoint Presentation</vt:lpstr>
      <vt:lpstr>  Koran Courses for early childhood (See Kur’an Kursları Ogretim Programi (4-6 Yas Grubu) (2014). DIB. Ankara.  </vt:lpstr>
      <vt:lpstr>Goals (See Kur’an Kursları Ogretim Programi (4-6 Yas Grubu) (2014). DIB. Ankara):</vt:lpstr>
      <vt:lpstr>PowerPoint Presentation</vt:lpstr>
      <vt:lpstr>PowerPoint Presentation</vt:lpstr>
      <vt:lpstr>PowerPoint Presentation</vt:lpstr>
      <vt:lpstr>Cited 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Religious Education:</dc:title>
  <dc:creator>Yıldız</dc:creator>
  <cp:lastModifiedBy>Yıldız</cp:lastModifiedBy>
  <cp:revision>4</cp:revision>
  <dcterms:created xsi:type="dcterms:W3CDTF">2017-10-24T15:42:10Z</dcterms:created>
  <dcterms:modified xsi:type="dcterms:W3CDTF">2017-10-28T19:10:57Z</dcterms:modified>
</cp:coreProperties>
</file>