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F08F-4195-4506-B230-536D7A65D6EC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767A-2835-45D2-989B-A45C610624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1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43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61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2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61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11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50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1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04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96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4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89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04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95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05B9-8AD3-4261-8DD5-D6DEEB3B23F9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6EE4-01A6-413E-A0A5-9133B11753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20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130" y="178420"/>
            <a:ext cx="7740352" cy="936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1115123"/>
            <a:ext cx="11697629" cy="54194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Sorularda kullanılan </a:t>
            </a:r>
            <a:r>
              <a:rPr lang="tr-TR" b="1" dirty="0" smtClean="0"/>
              <a:t>ölçek</a:t>
            </a:r>
            <a:r>
              <a:rPr lang="tr-TR" dirty="0" smtClean="0"/>
              <a:t> türü de önemlidir.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Ağırlık, mesafe vb. gibi sayısal değerleri ölçmek kolay.</a:t>
            </a:r>
          </a:p>
          <a:p>
            <a:pPr marL="0" indent="0">
              <a:buNone/>
            </a:pPr>
            <a:r>
              <a:rPr lang="tr-TR" dirty="0"/>
              <a:t>Yaş, cinsiyet gibi belirgin değişkenleri ölçmek kolay.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Tutum-değer- algı</a:t>
            </a:r>
            <a:r>
              <a:rPr lang="tr-TR" dirty="0"/>
              <a:t>yı ölçmek kolay değildir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smtClean="0"/>
              <a:t>Bu nedenle nicel araştırmalarda çeşitli ölçek türleri geliştirilmiştir.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-Tekli ölçekler </a:t>
            </a:r>
          </a:p>
          <a:p>
            <a:pPr marL="0" indent="0">
              <a:buNone/>
            </a:pPr>
            <a:r>
              <a:rPr lang="tr-TR" dirty="0" smtClean="0"/>
              <a:t>-Sürekli ölçekler </a:t>
            </a:r>
          </a:p>
          <a:p>
            <a:pPr marL="0" indent="0">
              <a:buNone/>
            </a:pPr>
            <a:r>
              <a:rPr lang="tr-TR" dirty="0" smtClean="0"/>
              <a:t>-Çoklu ölçekler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107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281" y="51586"/>
            <a:ext cx="7740352" cy="680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602166"/>
            <a:ext cx="11898351" cy="62558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sz="2200" b="1" dirty="0"/>
              <a:t>-</a:t>
            </a:r>
            <a:r>
              <a:rPr lang="tr-TR" sz="2200" b="1" dirty="0" smtClean="0"/>
              <a:t>Tekli ölçekler </a:t>
            </a:r>
          </a:p>
          <a:p>
            <a:pPr marL="0" indent="0">
              <a:buNone/>
            </a:pPr>
            <a:r>
              <a:rPr lang="tr-TR" sz="2200" dirty="0" smtClean="0"/>
              <a:t>Tek cevabı olan ölçeklerdir. </a:t>
            </a:r>
          </a:p>
          <a:p>
            <a:pPr marL="0" indent="0">
              <a:buNone/>
            </a:pPr>
            <a:r>
              <a:rPr lang="tr-TR" sz="2200" dirty="0" smtClean="0"/>
              <a:t>Kategoriler ya da sıralamalar bu ölçek biçimine dahildir. Grafiksel ya da şekilsel de olabilirler.</a:t>
            </a:r>
          </a:p>
          <a:p>
            <a:pPr marL="0" indent="0">
              <a:buNone/>
            </a:pPr>
            <a:r>
              <a:rPr lang="tr-TR" sz="2200" dirty="0" smtClean="0"/>
              <a:t>            a)İyi	b) Orta	    c) Kötü   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b="22780"/>
          <a:stretch/>
        </p:blipFill>
        <p:spPr bwMode="auto">
          <a:xfrm>
            <a:off x="200723" y="2642839"/>
            <a:ext cx="6144321" cy="36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4718" b="35904"/>
          <a:stretch/>
        </p:blipFill>
        <p:spPr bwMode="auto">
          <a:xfrm>
            <a:off x="6490010" y="2772482"/>
            <a:ext cx="5609064" cy="32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9432" y="245326"/>
            <a:ext cx="7740352" cy="680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925550"/>
            <a:ext cx="11898351" cy="59324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b="1" dirty="0" smtClean="0"/>
              <a:t>-Sürekli ölçekler </a:t>
            </a:r>
          </a:p>
          <a:p>
            <a:pPr marL="0" indent="0">
              <a:buNone/>
            </a:pPr>
            <a:r>
              <a:rPr lang="tr-TR" sz="2200" dirty="0"/>
              <a:t>Bu ölçeklerde </a:t>
            </a:r>
            <a:r>
              <a:rPr lang="tr-TR" sz="2200" dirty="0" err="1"/>
              <a:t>cevaplayıcı</a:t>
            </a:r>
            <a:r>
              <a:rPr lang="tr-TR" sz="2200" dirty="0"/>
              <a:t> iki uç arasında uzanmakta olan bir çizgi üzerindeki uygun bir yere işaret koyar.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Değerlendirme </a:t>
            </a:r>
            <a:r>
              <a:rPr lang="tr-TR" sz="2200" dirty="0"/>
              <a:t>aşamasında araştırmacı cevap çizgisini gereken sayıda aralığa böler ve </a:t>
            </a:r>
            <a:r>
              <a:rPr lang="tr-TR" sz="2200" dirty="0" err="1" smtClean="0"/>
              <a:t>cevaplayıcının</a:t>
            </a:r>
            <a:r>
              <a:rPr lang="tr-TR" sz="2200" dirty="0" smtClean="0"/>
              <a:t> </a:t>
            </a:r>
            <a:r>
              <a:rPr lang="tr-TR" sz="2200" dirty="0"/>
              <a:t>cevabını rakamsal olarak ortaya koyar. </a:t>
            </a:r>
          </a:p>
          <a:p>
            <a:pPr marL="0" indent="0">
              <a:buNone/>
            </a:pPr>
            <a:r>
              <a:rPr lang="tr-TR" sz="2200" dirty="0" smtClean="0"/>
              <a:t>Oluşturulması </a:t>
            </a:r>
            <a:r>
              <a:rPr lang="tr-TR" sz="2200" dirty="0"/>
              <a:t>kolay fakat skorların belirlenmesi </a:t>
            </a:r>
            <a:r>
              <a:rPr lang="tr-TR" sz="2200" dirty="0" smtClean="0"/>
              <a:t>zordur.</a:t>
            </a:r>
            <a:endParaRPr lang="tr-TR" sz="2200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27190"/>
          <a:stretch/>
        </p:blipFill>
        <p:spPr bwMode="auto">
          <a:xfrm>
            <a:off x="1639229" y="3345367"/>
            <a:ext cx="8408898" cy="33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9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130" y="178420"/>
            <a:ext cx="7740352" cy="936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1115123"/>
            <a:ext cx="11697629" cy="54194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-Çoklu ölçekler</a:t>
            </a:r>
          </a:p>
          <a:p>
            <a:pPr marL="0" indent="0" algn="just">
              <a:buNone/>
            </a:pPr>
            <a:r>
              <a:rPr lang="tr-TR" dirty="0"/>
              <a:t>Birden çok maddeden meydana gelen ve maddelerin aynı ölçeğe göre değerlendirildiği ölçeklere denir.</a:t>
            </a:r>
          </a:p>
          <a:p>
            <a:pPr marL="0" indent="0" algn="just">
              <a:buNone/>
            </a:pPr>
            <a:r>
              <a:rPr lang="tr-TR" dirty="0"/>
              <a:t>Tek boyutlu olarak ölçülmesi mümkün olmayan çok boyutlu kavramların ölçülmesinde kullanılır. </a:t>
            </a:r>
          </a:p>
          <a:p>
            <a:pPr marL="0" indent="0">
              <a:buNone/>
            </a:pPr>
            <a:r>
              <a:rPr lang="tr-TR" u="sng" dirty="0" err="1" smtClean="0"/>
              <a:t>Likert</a:t>
            </a:r>
            <a:r>
              <a:rPr lang="tr-TR" u="sng" dirty="0" smtClean="0"/>
              <a:t> Ölçeği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178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130" y="178420"/>
            <a:ext cx="7740352" cy="936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814039"/>
            <a:ext cx="11697629" cy="57205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u="sng" dirty="0" err="1" smtClean="0"/>
              <a:t>Likert</a:t>
            </a:r>
            <a:r>
              <a:rPr lang="tr-TR" u="sng" dirty="0" smtClean="0"/>
              <a:t> Ölçeği</a:t>
            </a:r>
          </a:p>
          <a:p>
            <a:pPr marL="0" indent="0" algn="just">
              <a:buNone/>
            </a:pPr>
            <a:r>
              <a:rPr lang="tr-TR" dirty="0" smtClean="0"/>
              <a:t>- Yanıtlayıcılara çeşitli </a:t>
            </a:r>
            <a:r>
              <a:rPr lang="tr-TR" dirty="0"/>
              <a:t>yargılar ve ifadeler yöneltilir ve bu yargılara katılıp katılmama derecelerini belirtmeleri istenir. </a:t>
            </a:r>
          </a:p>
          <a:p>
            <a:pPr marL="0" indent="0" algn="just">
              <a:buNone/>
            </a:pPr>
            <a:r>
              <a:rPr lang="tr-TR" dirty="0" smtClean="0"/>
              <a:t>-  </a:t>
            </a:r>
            <a:r>
              <a:rPr lang="tr-TR" dirty="0" err="1" smtClean="0"/>
              <a:t>Likert</a:t>
            </a:r>
            <a:r>
              <a:rPr lang="tr-TR" dirty="0" smtClean="0"/>
              <a:t> </a:t>
            </a:r>
            <a:r>
              <a:rPr lang="tr-TR" dirty="0"/>
              <a:t>ölçeğinde cevaplar Katılıyorum- Katılmıyorum şeklindedir.</a:t>
            </a:r>
          </a:p>
          <a:p>
            <a:pPr algn="just">
              <a:buFontTx/>
              <a:buChar char="-"/>
            </a:pPr>
            <a:r>
              <a:rPr lang="tr-TR" dirty="0" smtClean="0"/>
              <a:t>Daha </a:t>
            </a:r>
            <a:r>
              <a:rPr lang="tr-TR" dirty="0"/>
              <a:t>çok kişilerin tutum ve eğilimlerini ölçme amaçlı kullanılır. </a:t>
            </a:r>
            <a:endParaRPr lang="tr-TR" dirty="0" smtClean="0"/>
          </a:p>
          <a:p>
            <a:pPr algn="just">
              <a:buFontTx/>
              <a:buChar char="-"/>
            </a:pPr>
            <a:r>
              <a:rPr lang="tr-TR" dirty="0"/>
              <a:t>En sık kullanılanı 5’li olanıdır. </a:t>
            </a:r>
            <a:endParaRPr lang="tr-TR" dirty="0" smtClean="0"/>
          </a:p>
          <a:p>
            <a:pPr algn="just">
              <a:buFontTx/>
              <a:buChar char="-"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b="27685"/>
          <a:stretch/>
        </p:blipFill>
        <p:spPr bwMode="auto">
          <a:xfrm>
            <a:off x="2485365" y="3674327"/>
            <a:ext cx="7361162" cy="30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130" y="178420"/>
            <a:ext cx="7740352" cy="936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</a:rPr>
              <a:t>Nicel Araştırma Teknikleri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0722" y="1115123"/>
            <a:ext cx="11697629" cy="54194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mtClean="0"/>
              <a:t>Örnek incelemeler ve uygulamalar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873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Geniş ekran</PresentationFormat>
  <Paragraphs>74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Nicel Araştırma Teknikleri</vt:lpstr>
      <vt:lpstr>Nicel Araştırma Teknikleri</vt:lpstr>
      <vt:lpstr>Nicel Araştırma Teknikleri</vt:lpstr>
      <vt:lpstr>Nicel Araştırma Teknikleri</vt:lpstr>
      <vt:lpstr>Nicel Araştırma Teknikleri</vt:lpstr>
      <vt:lpstr>Nicel Araştırma Teknikleri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Nicel Araştırma Teknikleri</dc:title>
  <dc:creator>Asus</dc:creator>
  <cp:lastModifiedBy>Asus</cp:lastModifiedBy>
  <cp:revision>2</cp:revision>
  <dcterms:created xsi:type="dcterms:W3CDTF">2020-01-31T22:31:11Z</dcterms:created>
  <dcterms:modified xsi:type="dcterms:W3CDTF">2020-01-31T22:32:32Z</dcterms:modified>
</cp:coreProperties>
</file>