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68" r:id="rId3"/>
    <p:sldId id="269" r:id="rId4"/>
    <p:sldId id="270" r:id="rId5"/>
    <p:sldId id="271" r:id="rId6"/>
    <p:sldId id="291" r:id="rId7"/>
    <p:sldId id="294" r:id="rId8"/>
    <p:sldId id="273" r:id="rId9"/>
    <p:sldId id="274" r:id="rId10"/>
    <p:sldId id="297" r:id="rId11"/>
    <p:sldId id="298" r:id="rId12"/>
    <p:sldId id="299" r:id="rId13"/>
    <p:sldId id="283" r:id="rId14"/>
    <p:sldId id="284" r:id="rId15"/>
    <p:sldId id="285" r:id="rId16"/>
    <p:sldId id="286" r:id="rId17"/>
    <p:sldId id="287" r:id="rId18"/>
    <p:sldId id="300" r:id="rId19"/>
    <p:sldId id="301" r:id="rId20"/>
    <p:sldId id="302" r:id="rId21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0000CC"/>
    <a:srgbClr val="FF00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95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6" tIns="49524" rIns="99046" bIns="49524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294" y="1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6" tIns="49524" rIns="99046" bIns="49524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930" y="4861443"/>
            <a:ext cx="5679440" cy="4605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6" tIns="49524" rIns="99046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Asıl metin stillerini düzenlemek için tıklatın</a:t>
            </a:r>
          </a:p>
          <a:p>
            <a:pPr lvl="1"/>
            <a:r>
              <a:rPr lang="en-US" noProof="0" smtClean="0"/>
              <a:t>İkinci düzey</a:t>
            </a:r>
          </a:p>
          <a:p>
            <a:pPr lvl="2"/>
            <a:r>
              <a:rPr lang="en-US" noProof="0" smtClean="0"/>
              <a:t>Üçüncü düzey</a:t>
            </a:r>
          </a:p>
          <a:p>
            <a:pPr lvl="3"/>
            <a:r>
              <a:rPr lang="en-US" noProof="0" smtClean="0"/>
              <a:t>Dördüncü düzey</a:t>
            </a:r>
          </a:p>
          <a:p>
            <a:pPr lvl="4"/>
            <a:r>
              <a:rPr lang="en-US" noProof="0" smtClean="0"/>
              <a:t>Beşinci düzey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107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6" tIns="49524" rIns="99046" bIns="49524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294" y="9721107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6" tIns="49524" rIns="99046" bIns="49524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E65D737E-9C09-478A-A9B1-810F47F58A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9343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1pPr>
            <a:lvl2pPr marL="804748" indent="-309518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2pPr>
            <a:lvl3pPr marL="1238073" indent="-24761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3pPr>
            <a:lvl4pPr marL="1733303" indent="-24761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4pPr>
            <a:lvl5pPr marL="2228532" indent="-24761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5pPr>
            <a:lvl6pPr marL="2723762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6pPr>
            <a:lvl7pPr marL="3218990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7pPr>
            <a:lvl8pPr marL="3714220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8pPr>
            <a:lvl9pPr marL="4209450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397C3F3-BC53-4BE9-80F7-76E9C2F0B5CC}" type="slidenum">
              <a:rPr lang="en-US"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6763"/>
            <a:ext cx="5118100" cy="3838575"/>
          </a:xfrm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1pPr>
            <a:lvl2pPr marL="804748" indent="-309518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2pPr>
            <a:lvl3pPr marL="1238073" indent="-24761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3pPr>
            <a:lvl4pPr marL="1733303" indent="-24761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4pPr>
            <a:lvl5pPr marL="2228532" indent="-24761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5pPr>
            <a:lvl6pPr marL="2723762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6pPr>
            <a:lvl7pPr marL="3218990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7pPr>
            <a:lvl8pPr marL="3714220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8pPr>
            <a:lvl9pPr marL="4209450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98B0D27-C239-4011-A178-DBD628F73F65}" type="slidenum">
              <a:rPr lang="en-US" altLang="en-US" smtClean="0"/>
              <a:pPr eaLnBrk="1" hangingPunct="1">
                <a:spcBef>
                  <a:spcPct val="0"/>
                </a:spcBef>
              </a:pPr>
              <a:t>10</a:t>
            </a:fld>
            <a:endParaRPr lang="en-US" altLang="en-US" smtClean="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6763"/>
            <a:ext cx="5118100" cy="3838575"/>
          </a:xfrm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1pPr>
            <a:lvl2pPr marL="804748" indent="-309518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2pPr>
            <a:lvl3pPr marL="1238073" indent="-24761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3pPr>
            <a:lvl4pPr marL="1733303" indent="-24761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4pPr>
            <a:lvl5pPr marL="2228532" indent="-24761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5pPr>
            <a:lvl6pPr marL="2723762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6pPr>
            <a:lvl7pPr marL="3218990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7pPr>
            <a:lvl8pPr marL="3714220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8pPr>
            <a:lvl9pPr marL="4209450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63006A0-A70F-46D0-93C7-55BD99B0A996}" type="slidenum">
              <a:rPr lang="en-US" altLang="en-US" smtClean="0"/>
              <a:pPr eaLnBrk="1" hangingPunct="1">
                <a:spcBef>
                  <a:spcPct val="0"/>
                </a:spcBef>
              </a:pPr>
              <a:t>11</a:t>
            </a:fld>
            <a:endParaRPr lang="en-US" altLang="en-US" smtClean="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6763"/>
            <a:ext cx="5118100" cy="3838575"/>
          </a:xfrm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1pPr>
            <a:lvl2pPr marL="804748" indent="-309518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2pPr>
            <a:lvl3pPr marL="1238073" indent="-24761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3pPr>
            <a:lvl4pPr marL="1733303" indent="-24761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4pPr>
            <a:lvl5pPr marL="2228532" indent="-24761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5pPr>
            <a:lvl6pPr marL="2723762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6pPr>
            <a:lvl7pPr marL="3218990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7pPr>
            <a:lvl8pPr marL="3714220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8pPr>
            <a:lvl9pPr marL="4209450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5A32FD2-6006-4D7A-A5DC-5BFE2AE3D1AF}" type="slidenum">
              <a:rPr lang="en-US" altLang="en-US" smtClean="0"/>
              <a:pPr eaLnBrk="1" hangingPunct="1">
                <a:spcBef>
                  <a:spcPct val="0"/>
                </a:spcBef>
              </a:pPr>
              <a:t>12</a:t>
            </a:fld>
            <a:endParaRPr lang="en-US" altLang="en-US" smtClean="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6763"/>
            <a:ext cx="5118100" cy="3838575"/>
          </a:xfrm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1pPr>
            <a:lvl2pPr marL="804748" indent="-309518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2pPr>
            <a:lvl3pPr marL="1238073" indent="-24761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3pPr>
            <a:lvl4pPr marL="1733303" indent="-24761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4pPr>
            <a:lvl5pPr marL="2228532" indent="-24761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5pPr>
            <a:lvl6pPr marL="2723762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6pPr>
            <a:lvl7pPr marL="3218990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7pPr>
            <a:lvl8pPr marL="3714220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8pPr>
            <a:lvl9pPr marL="4209450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D399282-2F03-4A4E-A04A-73B06CE91791}" type="slidenum">
              <a:rPr lang="en-US" altLang="en-US" smtClean="0"/>
              <a:pPr eaLnBrk="1" hangingPunct="1">
                <a:spcBef>
                  <a:spcPct val="0"/>
                </a:spcBef>
              </a:pPr>
              <a:t>13</a:t>
            </a:fld>
            <a:endParaRPr lang="en-US" altLang="en-US" smtClean="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6763"/>
            <a:ext cx="5118100" cy="3838575"/>
          </a:xfrm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1pPr>
            <a:lvl2pPr marL="804748" indent="-309518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2pPr>
            <a:lvl3pPr marL="1238073" indent="-24761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3pPr>
            <a:lvl4pPr marL="1733303" indent="-24761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4pPr>
            <a:lvl5pPr marL="2228532" indent="-24761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5pPr>
            <a:lvl6pPr marL="2723762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6pPr>
            <a:lvl7pPr marL="3218990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7pPr>
            <a:lvl8pPr marL="3714220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8pPr>
            <a:lvl9pPr marL="4209450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55F3777-35A4-4677-9E8F-E42D878F3243}" type="slidenum">
              <a:rPr lang="en-US" altLang="en-US" smtClean="0"/>
              <a:pPr eaLnBrk="1" hangingPunct="1">
                <a:spcBef>
                  <a:spcPct val="0"/>
                </a:spcBef>
              </a:pPr>
              <a:t>14</a:t>
            </a:fld>
            <a:endParaRPr lang="en-US" altLang="en-US" smtClean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6763"/>
            <a:ext cx="5118100" cy="3838575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1pPr>
            <a:lvl2pPr marL="804748" indent="-309518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2pPr>
            <a:lvl3pPr marL="1238073" indent="-24761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3pPr>
            <a:lvl4pPr marL="1733303" indent="-24761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4pPr>
            <a:lvl5pPr marL="2228532" indent="-24761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5pPr>
            <a:lvl6pPr marL="2723762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6pPr>
            <a:lvl7pPr marL="3218990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7pPr>
            <a:lvl8pPr marL="3714220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8pPr>
            <a:lvl9pPr marL="4209450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054D2C1-4E5E-48D9-9B18-9E79E1D07AB1}" type="slidenum">
              <a:rPr lang="en-US" altLang="en-US" smtClean="0"/>
              <a:pPr eaLnBrk="1" hangingPunct="1">
                <a:spcBef>
                  <a:spcPct val="0"/>
                </a:spcBef>
              </a:pPr>
              <a:t>15</a:t>
            </a:fld>
            <a:endParaRPr lang="en-US" altLang="en-US" smtClean="0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6763"/>
            <a:ext cx="5118100" cy="3838575"/>
          </a:xfrm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1pPr>
            <a:lvl2pPr marL="804748" indent="-309518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2pPr>
            <a:lvl3pPr marL="1238073" indent="-24761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3pPr>
            <a:lvl4pPr marL="1733303" indent="-24761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4pPr>
            <a:lvl5pPr marL="2228532" indent="-24761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5pPr>
            <a:lvl6pPr marL="2723762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6pPr>
            <a:lvl7pPr marL="3218990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7pPr>
            <a:lvl8pPr marL="3714220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8pPr>
            <a:lvl9pPr marL="4209450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5D1A14D-17D5-4B84-A857-2CD5E458CBE8}" type="slidenum">
              <a:rPr lang="en-US" altLang="en-US" smtClean="0"/>
              <a:pPr eaLnBrk="1" hangingPunct="1">
                <a:spcBef>
                  <a:spcPct val="0"/>
                </a:spcBef>
              </a:pPr>
              <a:t>16</a:t>
            </a:fld>
            <a:endParaRPr lang="en-US" altLang="en-US" smtClean="0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6763"/>
            <a:ext cx="5118100" cy="3838575"/>
          </a:xfrm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1pPr>
            <a:lvl2pPr marL="804748" indent="-309518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2pPr>
            <a:lvl3pPr marL="1238073" indent="-24761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3pPr>
            <a:lvl4pPr marL="1733303" indent="-24761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4pPr>
            <a:lvl5pPr marL="2228532" indent="-24761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5pPr>
            <a:lvl6pPr marL="2723762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6pPr>
            <a:lvl7pPr marL="3218990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7pPr>
            <a:lvl8pPr marL="3714220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8pPr>
            <a:lvl9pPr marL="4209450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910C022-407C-4B60-8508-D6CFEE88B59B}" type="slidenum">
              <a:rPr lang="en-US" altLang="en-US" smtClean="0"/>
              <a:pPr eaLnBrk="1" hangingPunct="1">
                <a:spcBef>
                  <a:spcPct val="0"/>
                </a:spcBef>
              </a:pPr>
              <a:t>17</a:t>
            </a:fld>
            <a:endParaRPr lang="en-US" altLang="en-US" smtClean="0"/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6763"/>
            <a:ext cx="5118100" cy="3838575"/>
          </a:xfrm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1pPr>
            <a:lvl2pPr marL="804748" indent="-309518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2pPr>
            <a:lvl3pPr marL="1238073" indent="-24761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3pPr>
            <a:lvl4pPr marL="1733303" indent="-24761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4pPr>
            <a:lvl5pPr marL="2228532" indent="-24761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5pPr>
            <a:lvl6pPr marL="2723762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6pPr>
            <a:lvl7pPr marL="3218990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7pPr>
            <a:lvl8pPr marL="3714220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8pPr>
            <a:lvl9pPr marL="4209450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E283951-8134-4F59-A4C5-1343E3528149}" type="slidenum">
              <a:rPr lang="en-US" altLang="en-US" smtClean="0"/>
              <a:pPr eaLnBrk="1" hangingPunct="1">
                <a:spcBef>
                  <a:spcPct val="0"/>
                </a:spcBef>
              </a:pPr>
              <a:t>18</a:t>
            </a:fld>
            <a:endParaRPr lang="en-US" altLang="en-US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6763"/>
            <a:ext cx="5118100" cy="3838575"/>
          </a:xfrm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1pPr>
            <a:lvl2pPr marL="804748" indent="-309518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2pPr>
            <a:lvl3pPr marL="1238073" indent="-24761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3pPr>
            <a:lvl4pPr marL="1733303" indent="-24761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4pPr>
            <a:lvl5pPr marL="2228532" indent="-24761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5pPr>
            <a:lvl6pPr marL="2723762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6pPr>
            <a:lvl7pPr marL="3218990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7pPr>
            <a:lvl8pPr marL="3714220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8pPr>
            <a:lvl9pPr marL="4209450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04F6470-3849-4A3A-9B9D-73BD5CC289ED}" type="slidenum">
              <a:rPr lang="en-US" altLang="en-US" smtClean="0"/>
              <a:pPr eaLnBrk="1" hangingPunct="1">
                <a:spcBef>
                  <a:spcPct val="0"/>
                </a:spcBef>
              </a:pPr>
              <a:t>19</a:t>
            </a:fld>
            <a:endParaRPr lang="en-US" altLang="en-US" smtClean="0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6763"/>
            <a:ext cx="5118100" cy="3838575"/>
          </a:xfrm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1pPr>
            <a:lvl2pPr marL="804748" indent="-309518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2pPr>
            <a:lvl3pPr marL="1238073" indent="-24761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3pPr>
            <a:lvl4pPr marL="1733303" indent="-24761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4pPr>
            <a:lvl5pPr marL="2228532" indent="-24761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5pPr>
            <a:lvl6pPr marL="2723762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6pPr>
            <a:lvl7pPr marL="3218990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7pPr>
            <a:lvl8pPr marL="3714220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8pPr>
            <a:lvl9pPr marL="4209450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841B33E-09B0-440E-83D3-1D824177B3F1}" type="slidenum">
              <a:rPr lang="en-US" altLang="en-US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en-US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6763"/>
            <a:ext cx="5118100" cy="3838575"/>
          </a:xfrm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1pPr>
            <a:lvl2pPr marL="804748" indent="-309518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2pPr>
            <a:lvl3pPr marL="1238073" indent="-24761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3pPr>
            <a:lvl4pPr marL="1733303" indent="-24761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4pPr>
            <a:lvl5pPr marL="2228532" indent="-24761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5pPr>
            <a:lvl6pPr marL="2723762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6pPr>
            <a:lvl7pPr marL="3218990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7pPr>
            <a:lvl8pPr marL="3714220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8pPr>
            <a:lvl9pPr marL="4209450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AB87E98-6AF6-481F-9050-089A58E83B9F}" type="slidenum">
              <a:rPr lang="en-US" altLang="en-US" smtClean="0"/>
              <a:pPr eaLnBrk="1" hangingPunct="1">
                <a:spcBef>
                  <a:spcPct val="0"/>
                </a:spcBef>
              </a:pPr>
              <a:t>20</a:t>
            </a:fld>
            <a:endParaRPr lang="en-US" altLang="en-US" smtClean="0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6763"/>
            <a:ext cx="5118100" cy="3838575"/>
          </a:xfrm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1pPr>
            <a:lvl2pPr marL="804748" indent="-309518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2pPr>
            <a:lvl3pPr marL="1238073" indent="-24761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3pPr>
            <a:lvl4pPr marL="1733303" indent="-24761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4pPr>
            <a:lvl5pPr marL="2228532" indent="-24761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5pPr>
            <a:lvl6pPr marL="2723762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6pPr>
            <a:lvl7pPr marL="3218990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7pPr>
            <a:lvl8pPr marL="3714220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8pPr>
            <a:lvl9pPr marL="4209450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68C2BDF-B899-4CD2-A056-5521D5776F52}" type="slidenum">
              <a:rPr lang="en-US" altLang="en-US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6763"/>
            <a:ext cx="5118100" cy="3838575"/>
          </a:xfrm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1pPr>
            <a:lvl2pPr marL="804748" indent="-309518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2pPr>
            <a:lvl3pPr marL="1238073" indent="-24761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3pPr>
            <a:lvl4pPr marL="1733303" indent="-24761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4pPr>
            <a:lvl5pPr marL="2228532" indent="-24761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5pPr>
            <a:lvl6pPr marL="2723762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6pPr>
            <a:lvl7pPr marL="3218990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7pPr>
            <a:lvl8pPr marL="3714220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8pPr>
            <a:lvl9pPr marL="4209450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E3D8964-3510-468E-B68F-3DA2832CBECA}" type="slidenum">
              <a:rPr lang="en-US" altLang="en-US" smtClean="0"/>
              <a:pPr eaLnBrk="1" hangingPunct="1">
                <a:spcBef>
                  <a:spcPct val="0"/>
                </a:spcBef>
              </a:pPr>
              <a:t>4</a:t>
            </a:fld>
            <a:endParaRPr lang="en-US" altLang="en-US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6763"/>
            <a:ext cx="5118100" cy="3838575"/>
          </a:xfrm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1pPr>
            <a:lvl2pPr marL="804748" indent="-309518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2pPr>
            <a:lvl3pPr marL="1238073" indent="-24761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3pPr>
            <a:lvl4pPr marL="1733303" indent="-24761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4pPr>
            <a:lvl5pPr marL="2228532" indent="-24761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5pPr>
            <a:lvl6pPr marL="2723762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6pPr>
            <a:lvl7pPr marL="3218990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7pPr>
            <a:lvl8pPr marL="3714220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8pPr>
            <a:lvl9pPr marL="4209450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A45EC50-4092-48F4-B8EC-94EF40868A7D}" type="slidenum">
              <a:rPr lang="en-US" altLang="en-US" smtClean="0"/>
              <a:pPr eaLnBrk="1" hangingPunct="1">
                <a:spcBef>
                  <a:spcPct val="0"/>
                </a:spcBef>
              </a:pPr>
              <a:t>5</a:t>
            </a:fld>
            <a:endParaRPr lang="en-US" altLang="en-US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6763"/>
            <a:ext cx="5118100" cy="3838575"/>
          </a:xfrm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1pPr>
            <a:lvl2pPr marL="804748" indent="-309518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2pPr>
            <a:lvl3pPr marL="1238073" indent="-24761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3pPr>
            <a:lvl4pPr marL="1733303" indent="-24761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4pPr>
            <a:lvl5pPr marL="2228532" indent="-24761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5pPr>
            <a:lvl6pPr marL="2723762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6pPr>
            <a:lvl7pPr marL="3218990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7pPr>
            <a:lvl8pPr marL="3714220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8pPr>
            <a:lvl9pPr marL="4209450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C412CDC-0C5E-46DB-B6B5-EDF0F8F4E32D}" type="slidenum">
              <a:rPr lang="en-US" altLang="en-US" smtClean="0"/>
              <a:pPr eaLnBrk="1" hangingPunct="1">
                <a:spcBef>
                  <a:spcPct val="0"/>
                </a:spcBef>
              </a:pPr>
              <a:t>6</a:t>
            </a:fld>
            <a:endParaRPr lang="en-US" altLang="en-US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6763"/>
            <a:ext cx="5118100" cy="3838575"/>
          </a:xfrm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1pPr>
            <a:lvl2pPr marL="804748" indent="-309518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2pPr>
            <a:lvl3pPr marL="1238073" indent="-24761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3pPr>
            <a:lvl4pPr marL="1733303" indent="-24761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4pPr>
            <a:lvl5pPr marL="2228532" indent="-24761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5pPr>
            <a:lvl6pPr marL="2723762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6pPr>
            <a:lvl7pPr marL="3218990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7pPr>
            <a:lvl8pPr marL="3714220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8pPr>
            <a:lvl9pPr marL="4209450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678AFFF-0EEC-4835-94A6-20D101818E8A}" type="slidenum">
              <a:rPr lang="en-US" altLang="en-US" smtClean="0"/>
              <a:pPr eaLnBrk="1" hangingPunct="1">
                <a:spcBef>
                  <a:spcPct val="0"/>
                </a:spcBef>
              </a:pPr>
              <a:t>7</a:t>
            </a:fld>
            <a:endParaRPr lang="en-US" altLang="en-US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6763"/>
            <a:ext cx="5118100" cy="3838575"/>
          </a:xfrm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1pPr>
            <a:lvl2pPr marL="804748" indent="-309518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2pPr>
            <a:lvl3pPr marL="1238073" indent="-24761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3pPr>
            <a:lvl4pPr marL="1733303" indent="-24761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4pPr>
            <a:lvl5pPr marL="2228532" indent="-24761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5pPr>
            <a:lvl6pPr marL="2723762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6pPr>
            <a:lvl7pPr marL="3218990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7pPr>
            <a:lvl8pPr marL="3714220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8pPr>
            <a:lvl9pPr marL="4209450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3AEFDAB-20DB-4B5E-9523-3F14776F2EA3}" type="slidenum">
              <a:rPr lang="en-US" altLang="en-US" smtClean="0"/>
              <a:pPr eaLnBrk="1" hangingPunct="1">
                <a:spcBef>
                  <a:spcPct val="0"/>
                </a:spcBef>
              </a:pPr>
              <a:t>8</a:t>
            </a:fld>
            <a:endParaRPr lang="en-US" altLang="en-US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6763"/>
            <a:ext cx="5118100" cy="3838575"/>
          </a:xfrm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1pPr>
            <a:lvl2pPr marL="804748" indent="-309518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2pPr>
            <a:lvl3pPr marL="1238073" indent="-24761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3pPr>
            <a:lvl4pPr marL="1733303" indent="-24761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4pPr>
            <a:lvl5pPr marL="2228532" indent="-24761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5pPr>
            <a:lvl6pPr marL="2723762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6pPr>
            <a:lvl7pPr marL="3218990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7pPr>
            <a:lvl8pPr marL="3714220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8pPr>
            <a:lvl9pPr marL="4209450" indent="-24761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D66F9CC-868E-4464-80AE-319B386CA294}" type="slidenum">
              <a:rPr lang="en-US" altLang="en-US" smtClean="0"/>
              <a:pPr eaLnBrk="1" hangingPunct="1">
                <a:spcBef>
                  <a:spcPct val="0"/>
                </a:spcBef>
              </a:pPr>
              <a:t>9</a:t>
            </a:fld>
            <a:endParaRPr lang="en-US" altLang="en-US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6763"/>
            <a:ext cx="5118100" cy="3838575"/>
          </a:xfrm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184F06-60EE-42EA-96E4-FA28061C44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030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CAC641-617B-4959-9493-0215576F2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028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60352"/>
            <a:ext cx="2057400" cy="586581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60352"/>
            <a:ext cx="6019800" cy="586581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679998-1D45-4EEE-AFBD-957B2CC5A7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959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5C011F-5AF3-46E8-B3B7-E8E0A8A2D7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743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829066-C019-4579-B2E2-926BD48E0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99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27E950-50C3-4705-B7E3-D404A027C9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785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0D45A-144E-4071-9ADE-F193407063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295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270A00-A0DD-4BA8-99B0-22D5B1656B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80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D2C024-C7E5-4F42-A806-86B3BC6FE4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708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CD5E17-79A7-4517-931C-E4E399C8EF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679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717B4B-BEB8-4B25-BBF0-C3727C12E8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203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60352"/>
            <a:ext cx="8229600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Asıl başlık stili için tıklatın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Asıl metin stillerini düzenlemek için tıklatın</a:t>
            </a:r>
          </a:p>
          <a:p>
            <a:pPr lvl="1"/>
            <a:r>
              <a:rPr lang="en-US" altLang="en-US" smtClean="0"/>
              <a:t>İkinci düzey</a:t>
            </a:r>
          </a:p>
          <a:p>
            <a:pPr lvl="2"/>
            <a:r>
              <a:rPr lang="en-US" altLang="en-US" smtClean="0"/>
              <a:t>Üçüncü düzey</a:t>
            </a:r>
          </a:p>
          <a:p>
            <a:pPr lvl="3"/>
            <a:r>
              <a:rPr lang="en-US" altLang="en-US" smtClean="0"/>
              <a:t>Dördüncü düzey</a:t>
            </a:r>
          </a:p>
          <a:p>
            <a:pPr lvl="4"/>
            <a:r>
              <a:rPr lang="en-US" altLang="en-US" smtClean="0"/>
              <a:t>Beşinci düzey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C8F6DF5-12F4-4686-BBE2-1783611C4A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A5002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A5002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A5002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A5002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A5002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rgbClr val="A5002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rgbClr val="A5002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rgbClr val="A5002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rgbClr val="A5002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rgbClr val="0000CC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altLang="en-US" sz="3200" b="1" dirty="0" smtClean="0">
                <a:solidFill>
                  <a:srgbClr val="FF0000"/>
                </a:solidFill>
              </a:rPr>
              <a:t>Boole </a:t>
            </a:r>
            <a:r>
              <a:rPr lang="en-GB" altLang="en-US" sz="3200" b="1" dirty="0" err="1" smtClean="0">
                <a:solidFill>
                  <a:srgbClr val="FF0000"/>
                </a:solidFill>
              </a:rPr>
              <a:t>Cebiri</a:t>
            </a:r>
            <a:r>
              <a:rPr lang="en-GB" altLang="en-US" sz="3200" b="1" dirty="0" smtClean="0">
                <a:solidFill>
                  <a:srgbClr val="FF0000"/>
                </a:solidFill>
              </a:rPr>
              <a:t> (</a:t>
            </a:r>
            <a:r>
              <a:rPr lang="tr-TR" altLang="en-US" sz="3200" b="1" dirty="0" smtClean="0">
                <a:solidFill>
                  <a:srgbClr val="FF0000"/>
                </a:solidFill>
              </a:rPr>
              <a:t>Boolean Algebra</a:t>
            </a:r>
            <a:r>
              <a:rPr lang="en-GB" altLang="en-US" sz="3200" b="1" dirty="0" smtClean="0">
                <a:solidFill>
                  <a:srgbClr val="FF0000"/>
                </a:solidFill>
              </a:rPr>
              <a:t>)</a:t>
            </a:r>
            <a:r>
              <a:rPr lang="tr-TR" altLang="en-US" sz="3200" b="1" dirty="0" smtClean="0">
                <a:solidFill>
                  <a:srgbClr val="FF0000"/>
                </a:solidFill>
              </a:rPr>
              <a:t/>
            </a:r>
            <a:br>
              <a:rPr lang="tr-TR" altLang="en-US" sz="3200" b="1" dirty="0" smtClean="0">
                <a:solidFill>
                  <a:srgbClr val="FF0000"/>
                </a:solidFill>
              </a:rPr>
            </a:br>
            <a:r>
              <a:rPr lang="en-GB" altLang="en-US" sz="3200" b="1" dirty="0" err="1" smtClean="0">
                <a:solidFill>
                  <a:srgbClr val="FF0000"/>
                </a:solidFill>
              </a:rPr>
              <a:t>Mantık</a:t>
            </a:r>
            <a:r>
              <a:rPr lang="en-GB" altLang="en-US" sz="3200" b="1" dirty="0" smtClean="0">
                <a:solidFill>
                  <a:srgbClr val="FF0000"/>
                </a:solidFill>
              </a:rPr>
              <a:t> </a:t>
            </a:r>
            <a:r>
              <a:rPr lang="en-GB" altLang="en-US" sz="3200" b="1" dirty="0" err="1" smtClean="0">
                <a:solidFill>
                  <a:srgbClr val="FF0000"/>
                </a:solidFill>
              </a:rPr>
              <a:t>Geçitleri</a:t>
            </a:r>
            <a:r>
              <a:rPr lang="en-GB" altLang="en-US" sz="3200" b="1" dirty="0" smtClean="0">
                <a:solidFill>
                  <a:srgbClr val="FF0000"/>
                </a:solidFill>
              </a:rPr>
              <a:t>/</a:t>
            </a:r>
            <a:r>
              <a:rPr lang="en-GB" altLang="en-US" sz="3200" b="1" dirty="0" err="1" smtClean="0">
                <a:solidFill>
                  <a:srgbClr val="FF0000"/>
                </a:solidFill>
              </a:rPr>
              <a:t>Kapıları</a:t>
            </a:r>
            <a:r>
              <a:rPr lang="en-GB" altLang="en-US" sz="3200" b="1" dirty="0" smtClean="0">
                <a:solidFill>
                  <a:srgbClr val="FF0000"/>
                </a:solidFill>
              </a:rPr>
              <a:t> (</a:t>
            </a:r>
            <a:r>
              <a:rPr lang="tr-TR" altLang="en-US" sz="3200" b="1" dirty="0" smtClean="0">
                <a:solidFill>
                  <a:srgbClr val="FF0000"/>
                </a:solidFill>
              </a:rPr>
              <a:t>Logic Gates</a:t>
            </a:r>
            <a:r>
              <a:rPr lang="en-GB" altLang="en-US" sz="3200" b="1" dirty="0" smtClean="0">
                <a:solidFill>
                  <a:srgbClr val="FF0000"/>
                </a:solidFill>
              </a:rPr>
              <a:t>)</a:t>
            </a:r>
            <a:endParaRPr lang="en-US" altLang="en-US" sz="3200" b="1" dirty="0" smtClean="0">
              <a:solidFill>
                <a:srgbClr val="FF0000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altLang="en-US" dirty="0" err="1" smtClean="0"/>
              <a:t>Ünite</a:t>
            </a:r>
            <a:r>
              <a:rPr lang="tr-TR" altLang="en-US" dirty="0" smtClean="0"/>
              <a:t> 2</a:t>
            </a:r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 err="1" smtClean="0"/>
              <a:t>Cebirsel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İşlemler</a:t>
            </a:r>
            <a:endParaRPr lang="en-US" altLang="en-US" dirty="0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 eaLnBrk="1" hangingPunct="1"/>
            <a:r>
              <a:rPr lang="en-GB" altLang="en-US" dirty="0" err="1" smtClean="0"/>
              <a:t>Örnekler</a:t>
            </a:r>
            <a:endParaRPr lang="tr-TR" altLang="en-US" dirty="0" smtClean="0"/>
          </a:p>
          <a:p>
            <a:pPr marL="914400" lvl="1" indent="-457200" eaLnBrk="1" hangingPunct="1">
              <a:buFontTx/>
              <a:buAutoNum type="arabicParenR"/>
            </a:pPr>
            <a:r>
              <a:rPr lang="tr-TR" altLang="en-US" dirty="0" smtClean="0"/>
              <a:t>x(x’+y)</a:t>
            </a:r>
            <a:r>
              <a:rPr lang="en-US" altLang="en-US" dirty="0" smtClean="0"/>
              <a:t> =?</a:t>
            </a:r>
            <a:endParaRPr lang="tr-TR" altLang="en-US" dirty="0" smtClean="0"/>
          </a:p>
          <a:p>
            <a:pPr marL="914400" lvl="1" indent="-457200" eaLnBrk="1" hangingPunct="1">
              <a:buFontTx/>
              <a:buAutoNum type="arabicParenR"/>
            </a:pPr>
            <a:endParaRPr lang="tr-TR" altLang="en-US" dirty="0" smtClean="0"/>
          </a:p>
          <a:p>
            <a:pPr marL="914400" lvl="1" indent="-457200" eaLnBrk="1" hangingPunct="1">
              <a:buFontTx/>
              <a:buNone/>
            </a:pPr>
            <a:r>
              <a:rPr lang="tr-TR" altLang="en-US" dirty="0" smtClean="0"/>
              <a:t>2) </a:t>
            </a:r>
            <a:r>
              <a:rPr lang="en-US" altLang="en-US" dirty="0" err="1" smtClean="0"/>
              <a:t>x+x’y</a:t>
            </a:r>
            <a:r>
              <a:rPr lang="en-US" altLang="en-US" dirty="0" smtClean="0"/>
              <a:t> =?</a:t>
            </a:r>
            <a:endParaRPr lang="tr-TR" altLang="en-US" dirty="0" smtClean="0"/>
          </a:p>
          <a:p>
            <a:pPr marL="914400" lvl="1" indent="-457200" eaLnBrk="1" hangingPunct="1">
              <a:buFontTx/>
              <a:buNone/>
            </a:pPr>
            <a:endParaRPr lang="tr-TR" altLang="en-US" dirty="0" smtClean="0"/>
          </a:p>
          <a:p>
            <a:pPr marL="914400" lvl="1" indent="-457200" eaLnBrk="1" hangingPunct="1">
              <a:buFontTx/>
              <a:buNone/>
            </a:pPr>
            <a:r>
              <a:rPr lang="tr-TR" altLang="en-US" dirty="0" smtClean="0"/>
              <a:t>3)</a:t>
            </a:r>
            <a:r>
              <a:rPr lang="en-US" altLang="en-US" dirty="0" smtClean="0"/>
              <a:t> (</a:t>
            </a:r>
            <a:r>
              <a:rPr lang="tr-TR" altLang="en-US" dirty="0" smtClean="0"/>
              <a:t>x+y)(x+y’) =?</a:t>
            </a:r>
          </a:p>
          <a:p>
            <a:pPr marL="914400" lvl="1" indent="-457200" eaLnBrk="1" hangingPunct="1">
              <a:buFontTx/>
              <a:buNone/>
            </a:pPr>
            <a:endParaRPr lang="tr-TR" altLang="en-US" dirty="0" smtClean="0"/>
          </a:p>
          <a:p>
            <a:pPr marL="914400" lvl="1" indent="-457200" eaLnBrk="1" hangingPunct="1">
              <a:buFontTx/>
              <a:buNone/>
            </a:pPr>
            <a:r>
              <a:rPr lang="tr-TR" altLang="en-US" dirty="0" smtClean="0"/>
              <a:t>4) xy + x’z + yz </a:t>
            </a:r>
            <a:r>
              <a:rPr lang="en-US" altLang="en-US" dirty="0" smtClean="0"/>
              <a:t> =?</a:t>
            </a:r>
            <a:r>
              <a:rPr lang="tr-TR" altLang="en-US" dirty="0" smtClean="0"/>
              <a:t> </a:t>
            </a:r>
          </a:p>
          <a:p>
            <a:pPr marL="914400" lvl="1" indent="-457200" eaLnBrk="1" hangingPunct="1">
              <a:buFontTx/>
              <a:buNone/>
            </a:pPr>
            <a:endParaRPr lang="tr-TR" altLang="en-US" dirty="0" smtClean="0"/>
          </a:p>
          <a:p>
            <a:pPr marL="914400" lvl="1" indent="-457200" eaLnBrk="1" hangingPunct="1">
              <a:buFontTx/>
              <a:buNone/>
            </a:pPr>
            <a:r>
              <a:rPr lang="tr-TR" altLang="en-US" dirty="0" smtClean="0"/>
              <a:t>5) (x + y)(x’ + z)(y + z)</a:t>
            </a:r>
            <a:endParaRPr lang="en-US" altLang="en-US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 err="1" smtClean="0"/>
              <a:t>Fonksiyonun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Tümleyeni</a:t>
            </a:r>
            <a:r>
              <a:rPr lang="en-GB" altLang="en-US" dirty="0" smtClean="0"/>
              <a:t> (</a:t>
            </a:r>
            <a:r>
              <a:rPr lang="en-GB" altLang="en-US" dirty="0" err="1" smtClean="0"/>
              <a:t>Negatifi</a:t>
            </a:r>
            <a:r>
              <a:rPr lang="en-GB" altLang="en-US" dirty="0" smtClean="0"/>
              <a:t>)</a:t>
            </a:r>
            <a:endParaRPr lang="en-US" altLang="en-US" dirty="0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en-US" dirty="0" smtClean="0"/>
              <a:t>DeMorgan </a:t>
            </a:r>
            <a:r>
              <a:rPr lang="en-GB" altLang="en-US" dirty="0" err="1" smtClean="0"/>
              <a:t>kuralını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aşamalı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uygularsak</a:t>
            </a:r>
            <a:endParaRPr lang="tr-TR" altLang="en-US" dirty="0" smtClean="0"/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tr-TR" altLang="en-US" dirty="0" smtClean="0"/>
              <a:t>(A + B + C)’ = (A + x)’               =&gt;   B+C=x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tr-TR" altLang="en-US" dirty="0" smtClean="0"/>
              <a:t>                    = A’x’                     =&gt;   DeMorgan (5a)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tr-TR" altLang="en-US" dirty="0" smtClean="0"/>
              <a:t>                    =A’(B+C)’              =&gt;    </a:t>
            </a:r>
            <a:r>
              <a:rPr lang="en-GB" altLang="en-US" dirty="0" err="1" smtClean="0"/>
              <a:t>yerine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koy</a:t>
            </a:r>
            <a:r>
              <a:rPr lang="tr-TR" altLang="en-US" dirty="0" smtClean="0"/>
              <a:t> B+C=x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tr-TR" altLang="en-US" dirty="0" smtClean="0"/>
              <a:t>                   =A’(B’C’)                =&gt;    DeMorgan (5a)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tr-TR" altLang="en-US" dirty="0" smtClean="0"/>
              <a:t>                   =A’B’C’                  =&gt;    </a:t>
            </a:r>
            <a:r>
              <a:rPr lang="en-GB" altLang="en-US" dirty="0" err="1" smtClean="0"/>
              <a:t>birleşme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öz</a:t>
            </a:r>
            <a:r>
              <a:rPr lang="en-GB" altLang="en-US" dirty="0" smtClean="0"/>
              <a:t>.</a:t>
            </a:r>
            <a:r>
              <a:rPr lang="tr-TR" altLang="en-US" dirty="0" smtClean="0"/>
              <a:t> (4b)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tr-TR" altLang="en-US" dirty="0" smtClean="0"/>
          </a:p>
          <a:p>
            <a:pPr eaLnBrk="1" hangingPunct="1">
              <a:lnSpc>
                <a:spcPct val="90000"/>
              </a:lnSpc>
            </a:pPr>
            <a:r>
              <a:rPr lang="tr-TR" altLang="en-US" dirty="0" smtClean="0"/>
              <a:t>Genel DeMorgan </a:t>
            </a:r>
            <a:r>
              <a:rPr lang="en-GB" altLang="en-US" dirty="0" err="1" smtClean="0"/>
              <a:t>kuralı</a:t>
            </a:r>
            <a:endParaRPr lang="tr-TR" altLang="en-US" dirty="0" smtClean="0"/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tr-TR" altLang="en-US" dirty="0" smtClean="0"/>
              <a:t>(A+B+C+…+F)</a:t>
            </a:r>
            <a:r>
              <a:rPr lang="en-US" altLang="en-US" dirty="0" smtClean="0"/>
              <a:t>’</a:t>
            </a:r>
            <a:r>
              <a:rPr lang="tr-TR" altLang="en-US" dirty="0" smtClean="0"/>
              <a:t>=A’B’C’…F’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tr-TR" altLang="en-US" dirty="0" smtClean="0"/>
              <a:t>(ABC…F)’=A’+B’+C’+…+F’		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tr-TR" altLang="en-US" dirty="0" smtClean="0"/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altLang="en-US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 err="1" smtClean="0"/>
              <a:t>Örnek</a:t>
            </a:r>
            <a:endParaRPr lang="en-US" altLang="en-US" dirty="0" smtClean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dirty="0" err="1" smtClean="0"/>
              <a:t>Aşağıdaki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iki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fonksiyonun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tümleyenini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bulunuz</a:t>
            </a:r>
            <a:endParaRPr lang="tr-TR" altLang="en-US" dirty="0" smtClean="0"/>
          </a:p>
          <a:p>
            <a:pPr eaLnBrk="1" hangingPunct="1"/>
            <a:endParaRPr lang="tr-TR" altLang="en-US" dirty="0" smtClean="0"/>
          </a:p>
          <a:p>
            <a:pPr lvl="2" eaLnBrk="1" hangingPunct="1"/>
            <a:r>
              <a:rPr lang="tr-TR" altLang="en-US" dirty="0" smtClean="0"/>
              <a:t>F=(x’yz’+x’y’z)</a:t>
            </a:r>
          </a:p>
          <a:p>
            <a:pPr lvl="2" eaLnBrk="1" hangingPunct="1"/>
            <a:endParaRPr lang="tr-TR" altLang="en-US" dirty="0" smtClean="0"/>
          </a:p>
          <a:p>
            <a:pPr lvl="2" eaLnBrk="1" hangingPunct="1"/>
            <a:r>
              <a:rPr lang="tr-TR" altLang="en-US" dirty="0" smtClean="0"/>
              <a:t>G=[x(y’z’+yz)]</a:t>
            </a:r>
          </a:p>
          <a:p>
            <a:pPr lvl="2" eaLnBrk="1" hangingPunct="1"/>
            <a:endParaRPr lang="tr-TR" altLang="en-US" dirty="0" smtClean="0"/>
          </a:p>
          <a:p>
            <a:pPr lvl="1" eaLnBrk="1" hangingPunct="1"/>
            <a:r>
              <a:rPr lang="en-GB" altLang="en-US" dirty="0" smtClean="0"/>
              <a:t>“</a:t>
            </a:r>
            <a:r>
              <a:rPr lang="en-GB" altLang="en-US" dirty="0" err="1" smtClean="0"/>
              <a:t>Dual”ini</a:t>
            </a:r>
            <a:r>
              <a:rPr lang="en-GB" altLang="en-US" dirty="0" smtClean="0"/>
              <a:t> al</a:t>
            </a:r>
            <a:endParaRPr lang="tr-TR" altLang="en-US" dirty="0" smtClean="0"/>
          </a:p>
          <a:p>
            <a:pPr lvl="1" eaLnBrk="1" hangingPunct="1"/>
            <a:r>
              <a:rPr lang="en-GB" altLang="en-US" dirty="0" smtClean="0"/>
              <a:t>Her </a:t>
            </a:r>
            <a:r>
              <a:rPr lang="en-GB" altLang="en-US" dirty="0" err="1" smtClean="0"/>
              <a:t>literalin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tümleyenini</a:t>
            </a:r>
            <a:r>
              <a:rPr lang="en-GB" altLang="en-US" dirty="0" smtClean="0"/>
              <a:t> (</a:t>
            </a:r>
            <a:r>
              <a:rPr lang="en-GB" altLang="en-US" dirty="0" err="1" smtClean="0"/>
              <a:t>negatifini</a:t>
            </a:r>
            <a:r>
              <a:rPr lang="en-GB" altLang="en-US" dirty="0" smtClean="0"/>
              <a:t>) al</a:t>
            </a:r>
            <a:endParaRPr lang="en-US" altLang="en-US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pic>
        <p:nvPicPr>
          <p:cNvPr id="307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588" y="528640"/>
            <a:ext cx="8380412" cy="580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pic>
        <p:nvPicPr>
          <p:cNvPr id="3174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1" y="481013"/>
            <a:ext cx="8332788" cy="5897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pic>
        <p:nvPicPr>
          <p:cNvPr id="3277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350" y="547690"/>
            <a:ext cx="8370888" cy="576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GB" altLang="en-US" dirty="0" err="1" smtClean="0"/>
              <a:t>Standart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Çarpımlar</a:t>
            </a:r>
            <a:r>
              <a:rPr lang="en-GB" altLang="en-US" dirty="0" smtClean="0"/>
              <a:t> &amp; </a:t>
            </a:r>
            <a:r>
              <a:rPr lang="en-GB" altLang="en-US" dirty="0" err="1" smtClean="0"/>
              <a:t>Toplamlar</a:t>
            </a:r>
            <a:r>
              <a:rPr lang="en-GB" altLang="en-US" dirty="0" smtClean="0"/>
              <a:t> </a:t>
            </a:r>
            <a:br>
              <a:rPr lang="en-GB" altLang="en-US" dirty="0" smtClean="0"/>
            </a:br>
            <a:r>
              <a:rPr lang="en-GB" altLang="en-US" dirty="0" smtClean="0"/>
              <a:t>(</a:t>
            </a:r>
            <a:r>
              <a:rPr lang="tr-TR" altLang="en-US" dirty="0" smtClean="0"/>
              <a:t>Minterms &amp; Maxterms</a:t>
            </a:r>
            <a:r>
              <a:rPr lang="en-GB" altLang="en-US" dirty="0" smtClean="0"/>
              <a:t>)</a:t>
            </a:r>
            <a:endParaRPr lang="en-US" altLang="en-US" dirty="0" smtClean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altLang="en-US" dirty="0" smtClean="0"/>
          </a:p>
        </p:txBody>
      </p:sp>
      <p:pic>
        <p:nvPicPr>
          <p:cNvPr id="3379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484313"/>
            <a:ext cx="9123363" cy="402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 err="1" smtClean="0"/>
              <a:t>Örnek</a:t>
            </a:r>
            <a:endParaRPr lang="en-US" altLang="en-US" dirty="0" smtClean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000625"/>
          </a:xfrm>
        </p:spPr>
        <p:txBody>
          <a:bodyPr/>
          <a:lstStyle/>
          <a:p>
            <a:pPr eaLnBrk="1" hangingPunct="1"/>
            <a:r>
              <a:rPr lang="tr-TR" altLang="en-US" dirty="0" smtClean="0"/>
              <a:t>f</a:t>
            </a:r>
            <a:r>
              <a:rPr lang="tr-TR" altLang="en-US" baseline="-25000" dirty="0" smtClean="0"/>
              <a:t>1</a:t>
            </a:r>
            <a:r>
              <a:rPr lang="tr-TR" altLang="en-US" dirty="0" smtClean="0"/>
              <a:t>=? </a:t>
            </a:r>
            <a:r>
              <a:rPr lang="en-GB" altLang="en-US" dirty="0" err="1" smtClean="0"/>
              <a:t>ve</a:t>
            </a:r>
            <a:r>
              <a:rPr lang="tr-TR" altLang="en-US" dirty="0" smtClean="0"/>
              <a:t> f</a:t>
            </a:r>
            <a:r>
              <a:rPr lang="tr-TR" altLang="en-US" baseline="-25000" dirty="0" smtClean="0"/>
              <a:t>2</a:t>
            </a:r>
            <a:r>
              <a:rPr lang="tr-TR" altLang="en-US" dirty="0" smtClean="0"/>
              <a:t>=? </a:t>
            </a:r>
            <a:r>
              <a:rPr lang="en-GB" altLang="en-US" dirty="0" err="1" smtClean="0"/>
              <a:t>Standart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çarpımları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ve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toplamları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bulun</a:t>
            </a:r>
            <a:endParaRPr lang="en-US" altLang="en-US" dirty="0" smtClean="0"/>
          </a:p>
        </p:txBody>
      </p:sp>
      <p:pic>
        <p:nvPicPr>
          <p:cNvPr id="3482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2060848"/>
            <a:ext cx="8385175" cy="4779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en-US" dirty="0" smtClean="0"/>
              <a:t>f1=x’y’z+xy’z’+xyz=m1+m4+m7</a:t>
            </a:r>
          </a:p>
          <a:p>
            <a:pPr eaLnBrk="1" hangingPunct="1">
              <a:lnSpc>
                <a:spcPct val="90000"/>
              </a:lnSpc>
            </a:pPr>
            <a:r>
              <a:rPr lang="tr-TR" altLang="en-US" dirty="0" smtClean="0"/>
              <a:t>f2=x’yz+xy’z+xyz’=m3+m5+m6+m7</a:t>
            </a:r>
          </a:p>
          <a:p>
            <a:pPr eaLnBrk="1" hangingPunct="1">
              <a:lnSpc>
                <a:spcPct val="90000"/>
              </a:lnSpc>
            </a:pPr>
            <a:endParaRPr lang="tr-TR" altLang="en-US" dirty="0" smtClean="0"/>
          </a:p>
          <a:p>
            <a:pPr eaLnBrk="1" hangingPunct="1">
              <a:lnSpc>
                <a:spcPct val="90000"/>
              </a:lnSpc>
            </a:pPr>
            <a:r>
              <a:rPr lang="tr-TR" altLang="en-US" dirty="0" smtClean="0"/>
              <a:t>f1</a:t>
            </a:r>
            <a:r>
              <a:rPr lang="en-GB" altLang="en-US" dirty="0" smtClean="0"/>
              <a:t> in </a:t>
            </a:r>
            <a:r>
              <a:rPr lang="en-GB" altLang="en-US" dirty="0" err="1" smtClean="0"/>
              <a:t>tümleyeni</a:t>
            </a:r>
            <a:endParaRPr lang="tr-TR" altLang="en-US" dirty="0" smtClean="0"/>
          </a:p>
          <a:p>
            <a:pPr lvl="1" eaLnBrk="1" hangingPunct="1">
              <a:lnSpc>
                <a:spcPct val="90000"/>
              </a:lnSpc>
            </a:pPr>
            <a:r>
              <a:rPr lang="tr-TR" altLang="en-US" dirty="0" smtClean="0"/>
              <a:t>f1’=x’y’z’+x’yz’+x’yz+xy’z+xyz’</a:t>
            </a:r>
          </a:p>
          <a:p>
            <a:pPr eaLnBrk="1" hangingPunct="1">
              <a:lnSpc>
                <a:spcPct val="90000"/>
              </a:lnSpc>
            </a:pPr>
            <a:r>
              <a:rPr lang="tr-TR" altLang="en-US" dirty="0" smtClean="0"/>
              <a:t>f1’ </a:t>
            </a:r>
            <a:r>
              <a:rPr lang="en-GB" altLang="en-US" dirty="0" smtClean="0"/>
              <a:t>in(f1 in </a:t>
            </a:r>
            <a:r>
              <a:rPr lang="en-GB" altLang="en-US" dirty="0" err="1" smtClean="0"/>
              <a:t>tümleyenin</a:t>
            </a:r>
            <a:r>
              <a:rPr lang="en-GB" altLang="en-US" dirty="0" smtClean="0"/>
              <a:t>)</a:t>
            </a:r>
            <a:r>
              <a:rPr lang="tr-TR" altLang="en-US" dirty="0" smtClean="0"/>
              <a:t> </a:t>
            </a:r>
            <a:r>
              <a:rPr lang="en-GB" altLang="en-US" dirty="0" err="1" smtClean="0"/>
              <a:t>tekrar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tümleyenini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alarak</a:t>
            </a:r>
            <a:r>
              <a:rPr lang="en-GB" altLang="en-US" dirty="0" smtClean="0"/>
              <a:t> f1 </a:t>
            </a:r>
            <a:r>
              <a:rPr lang="en-GB" altLang="en-US" dirty="0" err="1" smtClean="0"/>
              <a:t>i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standart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toplamlar</a:t>
            </a:r>
            <a:r>
              <a:rPr lang="en-GB" altLang="en-US" dirty="0" smtClean="0"/>
              <a:t> (</a:t>
            </a:r>
            <a:r>
              <a:rPr lang="en-GB" altLang="en-US" dirty="0" err="1" smtClean="0"/>
              <a:t>maxterms</a:t>
            </a:r>
            <a:r>
              <a:rPr lang="en-GB" altLang="en-US" dirty="0" smtClean="0"/>
              <a:t>) </a:t>
            </a:r>
            <a:r>
              <a:rPr lang="en-GB" altLang="en-US" dirty="0" err="1" smtClean="0"/>
              <a:t>şeklinde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bulabiliriz</a:t>
            </a:r>
            <a:endParaRPr lang="tr-TR" altLang="en-US" dirty="0" smtClean="0"/>
          </a:p>
          <a:p>
            <a:pPr lvl="1" eaLnBrk="1" hangingPunct="1">
              <a:lnSpc>
                <a:spcPct val="90000"/>
              </a:lnSpc>
            </a:pPr>
            <a:r>
              <a:rPr lang="tr-TR" altLang="en-US" dirty="0" smtClean="0"/>
              <a:t>f1=(x+y+z)(x+y’+z)(x+y’+z’)(x’+y+z’)(x’+y’+z)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tr-TR" altLang="en-US" dirty="0" smtClean="0"/>
              <a:t>      =M0.M2.M3.M5.M6 = </a:t>
            </a:r>
            <a:r>
              <a:rPr lang="el-GR" altLang="en-US" dirty="0" smtClean="0">
                <a:cs typeface="Arial" charset="0"/>
              </a:rPr>
              <a:t>Π</a:t>
            </a:r>
            <a:r>
              <a:rPr lang="tr-TR" altLang="en-US" dirty="0" smtClean="0">
                <a:cs typeface="Arial" charset="0"/>
              </a:rPr>
              <a:t> (0,2,3,5,6)</a:t>
            </a:r>
            <a:endParaRPr lang="el-GR" altLang="en-US" dirty="0" smtClean="0">
              <a:cs typeface="Arial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tr-TR" altLang="en-US" dirty="0" smtClean="0"/>
              <a:t>	f2=? </a:t>
            </a:r>
            <a:r>
              <a:rPr lang="en-GB" altLang="en-US" dirty="0" err="1" smtClean="0"/>
              <a:t>Standart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toplamları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bulun</a:t>
            </a:r>
            <a:endParaRPr lang="en-US" altLang="en-US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dirty="0" smtClean="0"/>
              <a:t>Standart </a:t>
            </a:r>
            <a:r>
              <a:rPr lang="en-GB" altLang="en-US" dirty="0" err="1" smtClean="0"/>
              <a:t>yapılar</a:t>
            </a:r>
            <a:r>
              <a:rPr lang="en-GB" altLang="en-US" dirty="0" smtClean="0"/>
              <a:t> (</a:t>
            </a:r>
            <a:r>
              <a:rPr lang="en-GB" altLang="en-US" dirty="0" err="1" smtClean="0"/>
              <a:t>yazımlar</a:t>
            </a:r>
            <a:r>
              <a:rPr lang="en-GB" altLang="en-US" dirty="0" smtClean="0"/>
              <a:t>)</a:t>
            </a:r>
            <a:endParaRPr lang="en-US" altLang="en-US" dirty="0" smtClean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en-US" smtClean="0"/>
              <a:t>F1=?</a:t>
            </a:r>
          </a:p>
          <a:p>
            <a:pPr eaLnBrk="1" hangingPunct="1"/>
            <a:r>
              <a:rPr lang="tr-TR" altLang="en-US" smtClean="0"/>
              <a:t>F2=?</a:t>
            </a:r>
            <a:endParaRPr lang="en-US" altLang="en-US" smtClean="0"/>
          </a:p>
        </p:txBody>
      </p:sp>
      <p:pic>
        <p:nvPicPr>
          <p:cNvPr id="3686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1" y="3573463"/>
            <a:ext cx="8345488" cy="2582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" y="547690"/>
            <a:ext cx="8307388" cy="576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 err="1" smtClean="0"/>
              <a:t>Üç</a:t>
            </a:r>
            <a:r>
              <a:rPr lang="tr-TR" altLang="en-US" dirty="0" smtClean="0"/>
              <a:t> </a:t>
            </a:r>
            <a:r>
              <a:rPr lang="en-GB" altLang="en-US" dirty="0" err="1" smtClean="0"/>
              <a:t>ve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iki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seviyeli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gerçekleştirme</a:t>
            </a:r>
            <a:endParaRPr lang="en-US" altLang="en-US" dirty="0" smtClean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dirty="0" err="1" smtClean="0"/>
              <a:t>Fark</a:t>
            </a:r>
            <a:r>
              <a:rPr lang="tr-TR" altLang="en-US" dirty="0" smtClean="0"/>
              <a:t>?</a:t>
            </a:r>
            <a:endParaRPr lang="en-US" altLang="en-US" dirty="0" smtClean="0"/>
          </a:p>
        </p:txBody>
      </p:sp>
      <p:pic>
        <p:nvPicPr>
          <p:cNvPr id="3789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213" y="1268415"/>
            <a:ext cx="5676900" cy="218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3573465"/>
            <a:ext cx="4743450" cy="286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" y="476250"/>
            <a:ext cx="8307388" cy="590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9" y="657225"/>
            <a:ext cx="8431212" cy="554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488" y="500063"/>
            <a:ext cx="8456612" cy="585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3349626" y="4060825"/>
            <a:ext cx="1366838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Wingdings" pitchFamily="2" charset="2"/>
              <a:buChar char="§"/>
              <a:defRPr sz="2800">
                <a:solidFill>
                  <a:srgbClr val="0000CC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tr-TR" altLang="en-US" sz="1400">
                <a:solidFill>
                  <a:schemeClr val="tx1"/>
                </a:solidFill>
              </a:rPr>
              <a:t>p. 56 in Mano</a:t>
            </a:r>
            <a:endParaRPr lang="en-US" altLang="en-US" sz="140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566740"/>
            <a:ext cx="8764588" cy="572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450" y="504825"/>
            <a:ext cx="8294688" cy="584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013" y="647700"/>
            <a:ext cx="8437562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pic>
        <p:nvPicPr>
          <p:cNvPr id="2253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575" y="628650"/>
            <a:ext cx="8326438" cy="560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Varsayılan Tasarım">
  <a:themeElements>
    <a:clrScheme name="Varsayılan Tasarı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arsayılan Tasarı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arsayılan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609</TotalTime>
  <Words>291</Words>
  <Application>Microsoft Office PowerPoint</Application>
  <PresentationFormat>On-screen Show (4:3)</PresentationFormat>
  <Paragraphs>71</Paragraphs>
  <Slides>20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Varsayılan Tasarım</vt:lpstr>
      <vt:lpstr>Boole Cebiri (Boolean Algebra) Mantık Geçitleri/Kapıları (Logic Gates)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Cebirsel İşlemler</vt:lpstr>
      <vt:lpstr>Fonksiyonun Tümleyeni (Negatifi)</vt:lpstr>
      <vt:lpstr>Örnek</vt:lpstr>
      <vt:lpstr>PowerPoint Presentation</vt:lpstr>
      <vt:lpstr>PowerPoint Presentation</vt:lpstr>
      <vt:lpstr>PowerPoint Presentation</vt:lpstr>
      <vt:lpstr>Standart Çarpımlar &amp; Toplamlar  (Minterms &amp; Maxterms)</vt:lpstr>
      <vt:lpstr>Örnek</vt:lpstr>
      <vt:lpstr>PowerPoint Presentation</vt:lpstr>
      <vt:lpstr>Standart yapılar (yazımlar)</vt:lpstr>
      <vt:lpstr>Üç ve iki seviyeli gerçekleştirme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ankaraunv</dc:creator>
  <cp:lastModifiedBy>KK</cp:lastModifiedBy>
  <cp:revision>28</cp:revision>
  <cp:lastPrinted>2019-09-30T10:54:37Z</cp:lastPrinted>
  <dcterms:created xsi:type="dcterms:W3CDTF">2008-09-23T09:44:25Z</dcterms:created>
  <dcterms:modified xsi:type="dcterms:W3CDTF">2020-05-11T10:39:10Z</dcterms:modified>
</cp:coreProperties>
</file>