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Klasik Din Sosyolojisi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467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Karl </a:t>
            </a:r>
            <a:r>
              <a:rPr lang="tr-TR" dirty="0" err="1" smtClean="0"/>
              <a:t>Marx</a:t>
            </a:r>
            <a:r>
              <a:rPr lang="tr-TR" dirty="0" smtClean="0"/>
              <a:t> ve Din 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89561" y="1627569"/>
            <a:ext cx="5328366" cy="4371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81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‘Sosyal Kontrol’</a:t>
            </a:r>
          </a:p>
          <a:p>
            <a:r>
              <a:rPr lang="tr-TR" dirty="0" smtClean="0"/>
              <a:t>Din ve Yabancılaşma</a:t>
            </a:r>
          </a:p>
          <a:p>
            <a:r>
              <a:rPr lang="tr-TR" dirty="0" smtClean="0"/>
              <a:t>Kapitalizm ve Din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0140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‘Din Kitlelerin afyonudur’ K. </a:t>
            </a:r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41580593-7665-4EAA-A993-C9200DCD2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72816"/>
            <a:ext cx="6826840" cy="436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58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5744" y="1527175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6868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26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Klasik Din Sosyolojisi 1</vt:lpstr>
      <vt:lpstr>Karl Marx ve Din </vt:lpstr>
      <vt:lpstr>PowerPoint Sunusu</vt:lpstr>
      <vt:lpstr>‘Din Kitlelerin afyonudur’ K. Marx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Klasik Din Sosyolojisi 1</dc:title>
  <dc:creator>Administrator</dc:creator>
  <cp:lastModifiedBy>Administrator</cp:lastModifiedBy>
  <cp:revision>1</cp:revision>
  <dcterms:created xsi:type="dcterms:W3CDTF">2019-11-18T18:33:33Z</dcterms:created>
  <dcterms:modified xsi:type="dcterms:W3CDTF">2019-11-18T19:17:12Z</dcterms:modified>
</cp:coreProperties>
</file>