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0" r:id="rId1"/>
  </p:sldMasterIdLst>
  <p:sldIdLst>
    <p:sldId id="273" r:id="rId2"/>
    <p:sldId id="274" r:id="rId3"/>
    <p:sldId id="288" r:id="rId4"/>
    <p:sldId id="287" r:id="rId5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Dikdörtgen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Dikdörtgen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Dikdörtgen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Dikdörtgen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Dikdörtgen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Alt Başlık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28" name="Veri Yer Tutucusu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90B8F8-E5F0-4B5E-992C-4B44D3130273}" type="datetimeFigureOut">
              <a:rPr lang="tr-TR" smtClean="0"/>
              <a:t>28.10.2017</a:t>
            </a:fld>
            <a:endParaRPr lang="tr-TR"/>
          </a:p>
        </p:txBody>
      </p:sp>
      <p:sp>
        <p:nvSpPr>
          <p:cNvPr id="17" name="Altbilgi Yer Tutucusu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Düz Bağlayıcı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Dikdörtgen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layt Numarası Yer Tutucusu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C0961F91-170D-45A4-8B95-3507AF80C87A}" type="slidenum">
              <a:rPr lang="tr-TR" smtClean="0"/>
              <a:t>‹#›</a:t>
            </a:fld>
            <a:endParaRPr lang="tr-TR"/>
          </a:p>
        </p:txBody>
      </p:sp>
      <p:sp>
        <p:nvSpPr>
          <p:cNvPr id="8" name="Başlık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90B8F8-E5F0-4B5E-992C-4B44D3130273}" type="datetimeFigureOut">
              <a:rPr lang="tr-TR" smtClean="0"/>
              <a:t>28.10.2017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961F91-170D-45A4-8B95-3507AF80C87A}" type="slidenum">
              <a:rPr lang="tr-TR" smtClean="0"/>
              <a:t>‹#›</a:t>
            </a:fld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ikdörtgen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Dikdörtgen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Dikdörtgen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Dikdörtgen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Dikdörtgen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Dikdörtgen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Düz Bağlayıcı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C0961F91-170D-45A4-8B95-3507AF80C87A}" type="slidenum">
              <a:rPr lang="tr-TR" smtClean="0"/>
              <a:t>‹#›</a:t>
            </a:fld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90B8F8-E5F0-4B5E-992C-4B44D3130273}" type="datetimeFigureOut">
              <a:rPr lang="tr-TR" smtClean="0"/>
              <a:t>28.10.2017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90B8F8-E5F0-4B5E-992C-4B44D3130273}" type="datetimeFigureOut">
              <a:rPr lang="tr-TR" smtClean="0"/>
              <a:t>28.10.2017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C0961F91-170D-45A4-8B95-3507AF80C87A}" type="slidenum">
              <a:rPr lang="tr-TR" smtClean="0"/>
              <a:t>‹#›</a:t>
            </a:fld>
            <a:endParaRPr lang="tr-TR"/>
          </a:p>
        </p:txBody>
      </p:sp>
      <p:sp>
        <p:nvSpPr>
          <p:cNvPr id="8" name="İçerik Yer Tutucusu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Dikdörtgen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Dikdörtgen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Dikdörtgen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Dikdörtgen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Dikdörtgen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Dikdörtgen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13" name="Dikdörtgen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Dikdörtgen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90B8F8-E5F0-4B5E-992C-4B44D3130273}" type="datetimeFigureOut">
              <a:rPr lang="tr-TR" smtClean="0"/>
              <a:t>28.10.2017</a:t>
            </a:fld>
            <a:endParaRPr lang="tr-TR"/>
          </a:p>
        </p:txBody>
      </p:sp>
      <p:sp>
        <p:nvSpPr>
          <p:cNvPr id="8" name="Düz Bağlayıcı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C0961F91-170D-45A4-8B95-3507AF80C87A}" type="slidenum">
              <a:rPr lang="tr-TR" smtClean="0"/>
              <a:t>‹#›</a:t>
            </a:fld>
            <a:endParaRPr lang="tr-TR"/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C490B8F8-E5F0-4B5E-992C-4B44D3130273}" type="datetimeFigureOut">
              <a:rPr lang="tr-TR" smtClean="0"/>
              <a:t>28.10.2017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961F91-170D-45A4-8B95-3507AF80C87A}" type="slidenum">
              <a:rPr lang="tr-TR" smtClean="0"/>
              <a:t>‹#›</a:t>
            </a:fld>
            <a:endParaRPr lang="tr-TR"/>
          </a:p>
        </p:txBody>
      </p:sp>
      <p:sp>
        <p:nvSpPr>
          <p:cNvPr id="8" name="Düz Bağlayıcı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İçerik Yer Tutucusu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2" name="İçerik Yer Tutucusu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Karşılaştırma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Düz Bağlayıcı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Dikdörtgen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Dikdörtgen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Dikdörtgen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Dikdörtgen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Dikdörtgen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Dikdörtgen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90B8F8-E5F0-4B5E-992C-4B44D3130273}" type="datetimeFigureOut">
              <a:rPr lang="tr-TR" smtClean="0"/>
              <a:t>28.10.2017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tr-TR"/>
          </a:p>
        </p:txBody>
      </p:sp>
      <p:sp>
        <p:nvSpPr>
          <p:cNvPr id="15" name="Düz Bağlayıcı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Dikdörtgen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İçerik Yer Tutucusu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26" name="İçerik Yer Tutucusu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C0961F91-170D-45A4-8B95-3507AF80C87A}" type="slidenum">
              <a:rPr lang="tr-TR" smtClean="0"/>
              <a:t>‹#›</a:t>
            </a:fld>
            <a:endParaRPr lang="tr-TR"/>
          </a:p>
        </p:txBody>
      </p:sp>
      <p:sp>
        <p:nvSpPr>
          <p:cNvPr id="23" name="Başlık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90B8F8-E5F0-4B5E-992C-4B44D3130273}" type="datetimeFigureOut">
              <a:rPr lang="tr-TR" smtClean="0"/>
              <a:t>28.10.2017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C0961F91-170D-45A4-8B95-3507AF80C87A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ikdörtgen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Dikdörtgen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Dikdörtgen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Dikdörtgen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ikdörtgen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Dikdörtgen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90B8F8-E5F0-4B5E-992C-4B44D3130273}" type="datetimeFigureOut">
              <a:rPr lang="tr-TR" smtClean="0"/>
              <a:t>28.10.2017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C0961F91-170D-45A4-8B95-3507AF80C87A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Dikdörtgen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Dikdörtgen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Dikdörtgen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Dikdörtgen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Dikdörtgen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Dikdörtgen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8" name="Dikdörtgen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Düz Bağlayıcı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İçerik Yer Tutucusu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C0961F91-170D-45A4-8B95-3507AF80C87A}" type="slidenum">
              <a:rPr lang="tr-TR" smtClean="0"/>
              <a:t>‹#›</a:t>
            </a:fld>
            <a:endParaRPr lang="tr-TR"/>
          </a:p>
        </p:txBody>
      </p:sp>
      <p:sp>
        <p:nvSpPr>
          <p:cNvPr id="21" name="Dikdörtgen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90B8F8-E5F0-4B5E-992C-4B44D3130273}" type="datetimeFigureOut">
              <a:rPr lang="tr-TR" smtClean="0"/>
              <a:t>28.10.2017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Düz Bağlayıcı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Dikdörtgen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Dikdörtgen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Dikdörtgen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Dikdörtgen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Dikdörtgen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Dikdörtgen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Dikdörtgen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C0961F91-170D-45A4-8B95-3507AF80C87A}" type="slidenum">
              <a:rPr lang="tr-TR" smtClean="0"/>
              <a:t>‹#›</a:t>
            </a:fld>
            <a:endParaRPr lang="tr-TR"/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22" name="Dikdörtgen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C490B8F8-E5F0-4B5E-992C-4B44D3130273}" type="datetimeFigureOut">
              <a:rPr lang="tr-TR" smtClean="0"/>
              <a:t>28.10.2017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Dikdörtgen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Dikdörtgen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Dikdörtgen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Dikdörtgen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Dikdörtgen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Veri Yer Tutucusu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C490B8F8-E5F0-4B5E-992C-4B44D3130273}" type="datetimeFigureOut">
              <a:rPr lang="tr-TR" smtClean="0"/>
              <a:t>28.10.2017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8" name="Dikdörtgen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Düz Bağlayıcı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ayt Numarası Yer Tutucusu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C0961F91-170D-45A4-8B95-3507AF80C87A}" type="slidenum">
              <a:rPr lang="tr-TR" smtClean="0"/>
              <a:t>‹#›</a:t>
            </a:fld>
            <a:endParaRPr lang="tr-TR"/>
          </a:p>
        </p:txBody>
      </p:sp>
      <p:sp>
        <p:nvSpPr>
          <p:cNvPr id="22" name="Başlık Yer Tutucusu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3" name="Metin Yer Tutucusu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lt Başlık 1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tr-TR" sz="2800" dirty="0"/>
              <a:t>YATAK YAPIM MALZEMELERİ</a:t>
            </a:r>
          </a:p>
        </p:txBody>
      </p:sp>
      <p:sp>
        <p:nvSpPr>
          <p:cNvPr id="3" name="Başlık 2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val="5740179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251520" y="1484784"/>
            <a:ext cx="8503920" cy="457200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endParaRPr lang="tr-TR" sz="3200" i="1" u="sng" dirty="0" smtClean="0">
              <a:solidFill>
                <a:srgbClr val="FF0000"/>
              </a:solidFill>
            </a:endParaRPr>
          </a:p>
          <a:p>
            <a:pPr marL="0" indent="0" algn="just">
              <a:buNone/>
            </a:pPr>
            <a:endParaRPr lang="tr-TR" sz="3200" i="1" u="sng" dirty="0">
              <a:solidFill>
                <a:srgbClr val="FF0000"/>
              </a:solidFill>
            </a:endParaRPr>
          </a:p>
          <a:p>
            <a:pPr marL="0" indent="0" algn="just">
              <a:buNone/>
            </a:pPr>
            <a:r>
              <a:rPr lang="tr-TR" sz="3200" i="1" u="sng" dirty="0" smtClean="0">
                <a:solidFill>
                  <a:srgbClr val="FF0000"/>
                </a:solidFill>
              </a:rPr>
              <a:t>Yatak</a:t>
            </a:r>
            <a:r>
              <a:rPr lang="tr-TR" sz="3200" dirty="0" smtClean="0"/>
              <a:t>: Yatak</a:t>
            </a:r>
            <a:r>
              <a:rPr lang="tr-TR" sz="3200" dirty="0"/>
              <a:t>, uyumak için yatılan yerdir. Yatak, karyola ve döşekten oluşur. Tek kişilik ve çift kişilik yatakların yanı sıra, yatağa dönüştürülebilir kanepe ve portatif çeşitli yatak tipleri vardır</a:t>
            </a:r>
            <a:r>
              <a:rPr lang="tr-TR" sz="3200" dirty="0" smtClean="0"/>
              <a:t>.</a:t>
            </a:r>
          </a:p>
          <a:p>
            <a:pPr marL="0" indent="0" algn="just">
              <a:buNone/>
            </a:pPr>
            <a:endParaRPr lang="tr-TR" sz="3200" dirty="0" smtClean="0"/>
          </a:p>
          <a:p>
            <a:pPr marL="0" indent="0" algn="just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33289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251520" y="1484784"/>
            <a:ext cx="8503920" cy="457200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endParaRPr lang="tr-TR" sz="3200" dirty="0" smtClean="0"/>
          </a:p>
          <a:p>
            <a:pPr marL="0" indent="0" algn="just">
              <a:buNone/>
            </a:pPr>
            <a:r>
              <a:rPr lang="tr-TR" sz="3200" i="1" u="sng" dirty="0">
                <a:solidFill>
                  <a:srgbClr val="FF0000"/>
                </a:solidFill>
              </a:rPr>
              <a:t>Karyola</a:t>
            </a:r>
            <a:r>
              <a:rPr lang="tr-TR" sz="3200" dirty="0" smtClean="0"/>
              <a:t>: Üzerine </a:t>
            </a:r>
            <a:r>
              <a:rPr lang="tr-TR" sz="3200" dirty="0"/>
              <a:t>yatak (döşek) konularak yatılan yerdir</a:t>
            </a:r>
            <a:r>
              <a:rPr lang="tr-TR" sz="3200" dirty="0" smtClean="0"/>
              <a:t>. Ahşap</a:t>
            </a:r>
            <a:r>
              <a:rPr lang="tr-TR" sz="3200" dirty="0"/>
              <a:t>, metal vb. malzemelerden yapılan karyolaya yatak kasası da denilmektedir.</a:t>
            </a:r>
          </a:p>
          <a:p>
            <a:pPr marL="0" indent="0" algn="just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1416713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301752" y="2276872"/>
            <a:ext cx="8503920" cy="3822176"/>
          </a:xfrm>
        </p:spPr>
        <p:txBody>
          <a:bodyPr/>
          <a:lstStyle/>
          <a:p>
            <a:pPr marL="0" indent="0" algn="just">
              <a:buNone/>
            </a:pPr>
            <a:r>
              <a:rPr lang="tr-TR" sz="3600" i="1" u="sng" dirty="0">
                <a:solidFill>
                  <a:srgbClr val="FF0000"/>
                </a:solidFill>
              </a:rPr>
              <a:t>Baza</a:t>
            </a:r>
            <a:r>
              <a:rPr lang="tr-TR" sz="3600" dirty="0"/>
              <a:t>: Ahşaptan yapılan içi sandık şeklinde olan ve yukarı açılan üzerine yatak konan bir mobilyadır. Baş tarafı tekerlekli ayak tarafı tekerleksizdir.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3576375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Kent">
  <a:themeElements>
    <a:clrScheme name="Kent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Kent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Kent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69</TotalTime>
  <Words>86</Words>
  <Application>Microsoft Office PowerPoint</Application>
  <PresentationFormat>Ekran Gösterisi (4:3)</PresentationFormat>
  <Paragraphs>10</Paragraphs>
  <Slides>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4</vt:i4>
      </vt:variant>
    </vt:vector>
  </HeadingPairs>
  <TitlesOfParts>
    <vt:vector size="5" baseType="lpstr">
      <vt:lpstr>Kent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ODA TEMİZLEME I (YATAK YAPMA VE ÇÖP TOPLAMA)</dc:title>
  <dc:creator>hakan</dc:creator>
  <cp:lastModifiedBy>BEMYO ST</cp:lastModifiedBy>
  <cp:revision>43</cp:revision>
  <dcterms:created xsi:type="dcterms:W3CDTF">2014-03-08T08:35:47Z</dcterms:created>
  <dcterms:modified xsi:type="dcterms:W3CDTF">2017-10-28T05:14:04Z</dcterms:modified>
</cp:coreProperties>
</file>