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3" r:id="rId2"/>
    <p:sldId id="274" r:id="rId3"/>
    <p:sldId id="288" r:id="rId4"/>
    <p:sldId id="287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90B8F8-E5F0-4B5E-992C-4B44D3130273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961F91-170D-45A4-8B95-3507AF80C87A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YATAK YAPIM MALZEMELERİ</a:t>
            </a:r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74017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3200" i="1" u="sng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tr-TR" sz="3200" i="1" u="sng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sz="3200" i="1" u="sng" dirty="0" smtClean="0">
                <a:solidFill>
                  <a:srgbClr val="FF0000"/>
                </a:solidFill>
              </a:rPr>
              <a:t>Yatak</a:t>
            </a:r>
            <a:r>
              <a:rPr lang="tr-TR" sz="3200" dirty="0" smtClean="0"/>
              <a:t>: Yatak</a:t>
            </a:r>
            <a:r>
              <a:rPr lang="tr-TR" sz="3200" dirty="0"/>
              <a:t>, uyumak için yatılan yerdir. Yatak, karyola ve döşekten oluşur. Tek kişilik ve çift kişilik yatakların yanı sıra, yatağa dönüştürülebilir kanepe ve portatif çeşitli yatak tipleri vardır</a:t>
            </a:r>
            <a:r>
              <a:rPr lang="tr-TR" sz="3200" dirty="0" smtClean="0"/>
              <a:t>.</a:t>
            </a:r>
          </a:p>
          <a:p>
            <a:pPr marL="0" indent="0" algn="just">
              <a:buNone/>
            </a:pPr>
            <a:endParaRPr lang="tr-TR" sz="3200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328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3200" dirty="0" smtClean="0"/>
          </a:p>
          <a:p>
            <a:pPr marL="0" indent="0" algn="just">
              <a:buNone/>
            </a:pPr>
            <a:r>
              <a:rPr lang="tr-TR" sz="3200" i="1" u="sng" dirty="0">
                <a:solidFill>
                  <a:srgbClr val="FF0000"/>
                </a:solidFill>
              </a:rPr>
              <a:t>Karyola</a:t>
            </a:r>
            <a:r>
              <a:rPr lang="tr-TR" sz="3200" dirty="0" smtClean="0"/>
              <a:t>: Üzerine </a:t>
            </a:r>
            <a:r>
              <a:rPr lang="tr-TR" sz="3200" dirty="0"/>
              <a:t>yatak (döşek) konularak yatılan yerdir</a:t>
            </a:r>
            <a:r>
              <a:rPr lang="tr-TR" sz="3200" dirty="0" smtClean="0"/>
              <a:t>. Ahşap</a:t>
            </a:r>
            <a:r>
              <a:rPr lang="tr-TR" sz="3200" dirty="0"/>
              <a:t>, metal vb. malzemelerden yapılan karyolaya yatak kasası da denilmektedir.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167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01752" y="2276872"/>
            <a:ext cx="8503920" cy="3822176"/>
          </a:xfrm>
        </p:spPr>
        <p:txBody>
          <a:bodyPr/>
          <a:lstStyle/>
          <a:p>
            <a:pPr marL="0" indent="0" algn="just">
              <a:buNone/>
            </a:pPr>
            <a:r>
              <a:rPr lang="tr-TR" sz="3600" i="1" u="sng" dirty="0">
                <a:solidFill>
                  <a:srgbClr val="FF0000"/>
                </a:solidFill>
              </a:rPr>
              <a:t>Baza</a:t>
            </a:r>
            <a:r>
              <a:rPr lang="tr-TR" sz="3600" dirty="0"/>
              <a:t>: Ahşaptan yapılan içi sandık şeklinde olan ve yukarı açılan üzerine yatak konan bir mobilyadır. Baş tarafı tekerlekli ayak tarafı tekerleksizdir.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5763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69</TotalTime>
  <Words>86</Words>
  <Application>Microsoft Office PowerPoint</Application>
  <PresentationFormat>Ekran Gösterisi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Kent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 TEMİZLEME I (YATAK YAPMA VE ÇÖP TOPLAMA)</dc:title>
  <dc:creator>hakan</dc:creator>
  <cp:lastModifiedBy>BEMYO ST</cp:lastModifiedBy>
  <cp:revision>43</cp:revision>
  <dcterms:created xsi:type="dcterms:W3CDTF">2014-03-08T08:35:47Z</dcterms:created>
  <dcterms:modified xsi:type="dcterms:W3CDTF">2017-10-28T05:14:04Z</dcterms:modified>
</cp:coreProperties>
</file>