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02" y="-3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12.05.2020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On dokuzuncu yüzyılda sanayi devrimi yapılmış, </a:t>
            </a:r>
            <a:r>
              <a:rPr lang="tr-TR" dirty="0" err="1" smtClean="0"/>
              <a:t>kolonicilik</a:t>
            </a:r>
            <a:r>
              <a:rPr lang="tr-TR" dirty="0" smtClean="0"/>
              <a:t> başlamış, burjuvalar zenginleşmiş, soylularsa önemlerini yitirmeye başlamıştır. Avrupa hızla zenginleşiyordu, ne var ki her ülke pastadan eşit olarak faydalanamıyordu.</a:t>
            </a:r>
          </a:p>
          <a:p>
            <a:r>
              <a:rPr lang="tr-TR" dirty="0" smtClean="0"/>
              <a:t>Kentlerde güçlenen burjuvalar işçileri ve köylüleri çok az paralara çalıştırıyordu. Zaten yokluk içinde yaşamaya alışık bu ilk kuşak işçi sınıfı durumu kabullense de ikinci kuşak bu sömürüye karşı başkaldırmıştı. </a:t>
            </a:r>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Polonya’da bu dönemde de siyasi açıdan bir değişiklik yoktur. Üstelik insanlardaki umutsuzluk daha da artmış durumdadır. Romantizm ve Pozitivizm dönemindeki esaretten kurtulmaya yönelik çözümlerin hiç biri özgürlüğü getirmemiştir. Baskılarsa daha da sertleşmiştir. Sadece Avusturya-Macaristan İmparatorluğu’nun egemenliğinin sürdüğü Polonya’nın güneyinde baskılar hafiftir. Sanatçılar ancak bu bölgede daha rahat bir halde etkinliklerini sürdürmektedir.</a:t>
            </a:r>
            <a:endParaRPr lang="tr-TR" dirty="0"/>
          </a:p>
        </p:txBody>
      </p:sp>
    </p:spTree>
    <p:extLst>
      <p:ext uri="{BB962C8B-B14F-4D97-AF65-F5344CB8AC3E}">
        <p14:creationId xmlns:p14="http://schemas.microsoft.com/office/powerpoint/2010/main" val="32858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Edebiyattaki gelişmelere baktığımızda, 1890 yılını Genç Polonya döneminin başlangıç yılı olarak alıyoruz. 1891’de </a:t>
            </a:r>
            <a:r>
              <a:rPr lang="tr-TR" dirty="0" err="1" smtClean="0"/>
              <a:t>Tetmajer</a:t>
            </a:r>
            <a:r>
              <a:rPr lang="tr-TR" dirty="0" smtClean="0"/>
              <a:t> şiirlerini yayımlamaya başlamıştı. 1894’de Baudelaire’in «Kötülük Çiçekleri» ve </a:t>
            </a:r>
            <a:r>
              <a:rPr lang="tr-TR" dirty="0" err="1" smtClean="0"/>
              <a:t>Maeterlinck’in</a:t>
            </a:r>
            <a:r>
              <a:rPr lang="tr-TR" dirty="0" smtClean="0"/>
              <a:t> yapıtları Leh diline çevrilmişti.</a:t>
            </a:r>
          </a:p>
          <a:p>
            <a:r>
              <a:rPr lang="tr-TR" dirty="0" smtClean="0"/>
              <a:t>1890-1900 yılları arasında Genç Polonya dönemi programı saydamlaşmıştır. Bu yıllarda sanat için sanat düşüncesinin egemen olduğu görülür. Sembolik ve natüralist denemeler bu dönemde yapıldı. 1890-1905 yılları, dönemin en verimli yılları olarak sayılır. 1905’den sonra dönemin </a:t>
            </a:r>
            <a:r>
              <a:rPr lang="tr-TR" dirty="0" err="1" smtClean="0"/>
              <a:t>dinaminiğini</a:t>
            </a:r>
            <a:r>
              <a:rPr lang="tr-TR" dirty="0" smtClean="0"/>
              <a:t> yitirdiği gözlenir.</a:t>
            </a:r>
            <a:endParaRPr lang="tr-TR" dirty="0"/>
          </a:p>
        </p:txBody>
      </p:sp>
    </p:spTree>
    <p:extLst>
      <p:ext uri="{BB962C8B-B14F-4D97-AF65-F5344CB8AC3E}">
        <p14:creationId xmlns:p14="http://schemas.microsoft.com/office/powerpoint/2010/main" val="28054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1900-1910  yılları arasında </a:t>
            </a:r>
            <a:r>
              <a:rPr lang="pl-PL" dirty="0" smtClean="0"/>
              <a:t>Żeromski, Wyspiański, Reymont, Zapolska</a:t>
            </a:r>
            <a:r>
              <a:rPr lang="tr-TR" dirty="0" smtClean="0"/>
              <a:t> gibi yazarların ulusal ve toplumsal sorunlara yönelmiş yapıtlarını görüyoruz.</a:t>
            </a:r>
          </a:p>
          <a:p>
            <a:r>
              <a:rPr lang="tr-TR" dirty="0" smtClean="0"/>
              <a:t>1910-1918 yılları, bu dönemin sönmeye başladığı yıllar olarak edebiyat tarihine geçer. I. Dünya Savaşı’nın bittiği yıl olan 1918 yılı </a:t>
            </a:r>
            <a:r>
              <a:rPr lang="tr-TR" dirty="0" err="1" smtClean="0"/>
              <a:t>polonyalılar</a:t>
            </a:r>
            <a:r>
              <a:rPr lang="tr-TR" dirty="0" smtClean="0"/>
              <a:t> için kültürel bir dönüm noktasıdır. Çünkü bu tarihten sonra ülke yüzyılı aşkın bir </a:t>
            </a:r>
            <a:r>
              <a:rPr lang="tr-TR" dirty="0" err="1" smtClean="0"/>
              <a:t>süredirbeklediği</a:t>
            </a:r>
            <a:r>
              <a:rPr lang="tr-TR" dirty="0" smtClean="0"/>
              <a:t> özgürlüğüne kavuşmuştur.</a:t>
            </a:r>
            <a:endParaRPr lang="tr-TR" dirty="0"/>
          </a:p>
        </p:txBody>
      </p:sp>
    </p:spTree>
    <p:extLst>
      <p:ext uri="{BB962C8B-B14F-4D97-AF65-F5344CB8AC3E}">
        <p14:creationId xmlns:p14="http://schemas.microsoft.com/office/powerpoint/2010/main" val="17231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284</Words>
  <Application>Microsoft Office PowerPoint</Application>
  <PresentationFormat>Ekran Gösterisi (4:3)</PresentationFormat>
  <Paragraphs>10</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GENÇ POLONYA DÖNEMİ EDEBİYATI</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13</cp:revision>
  <dcterms:created xsi:type="dcterms:W3CDTF">2020-05-12T16:08:52Z</dcterms:created>
  <dcterms:modified xsi:type="dcterms:W3CDTF">2020-05-12T19:54:53Z</dcterms:modified>
</cp:coreProperties>
</file>