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10</a:t>
            </a:r>
            <a:r>
              <a:rPr lang="tr-TR" dirty="0"/>
              <a:t>. Çeşitli durumlarda kullanılan sözcüklerin anlamalarını kavrayabilme.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Sözcüğün tümce içerisindeki anlamını kendi ifadesiyle açıklama.</a:t>
            </a:r>
          </a:p>
          <a:p>
            <a:r>
              <a:rPr lang="tr-TR" dirty="0"/>
              <a:t>2. Eş anlamlı sözcüklere yer verme.</a:t>
            </a:r>
          </a:p>
          <a:p>
            <a:r>
              <a:rPr lang="tr-TR" dirty="0"/>
              <a:t>3. </a:t>
            </a:r>
            <a:r>
              <a:rPr lang="tr-TR"/>
              <a:t>Zıt anlamlı sözcüklere yer </a:t>
            </a:r>
            <a:r>
              <a:rPr lang="tr-TR"/>
              <a:t>verme</a:t>
            </a:r>
            <a:r>
              <a:rPr lang="tr-TR" smtClean="0"/>
              <a:t>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2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4</a:t>
            </a:r>
            <a:r>
              <a:rPr lang="tr-TR" dirty="0"/>
              <a:t>. Verilen nesne olay ya da varlıkları çeşitli özelliklerine göre gruplayabilme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Verilen nesneleri renklerine göre gruplama.</a:t>
            </a:r>
          </a:p>
          <a:p>
            <a:r>
              <a:rPr lang="tr-TR" dirty="0"/>
              <a:t>2. Verilen nesneleri şekillerine göre gruplama.</a:t>
            </a:r>
          </a:p>
          <a:p>
            <a:r>
              <a:rPr lang="tr-TR" dirty="0"/>
              <a:t>3. Verilen nesneleri boyutlarına göre gruplama.</a:t>
            </a:r>
          </a:p>
          <a:p>
            <a:r>
              <a:rPr lang="tr-TR" dirty="0"/>
              <a:t>4. Verilen nesneleri miktarlarına göre gruplama.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5. Verilen nesneleri dokunsal duyumlarına göre gruplama.</a:t>
            </a:r>
          </a:p>
          <a:p>
            <a:r>
              <a:rPr lang="tr-TR" dirty="0"/>
              <a:t>6. Verilen nesneleri kullanım amaçlarına göre gruplama.</a:t>
            </a:r>
          </a:p>
          <a:p>
            <a:r>
              <a:rPr lang="tr-TR" dirty="0"/>
              <a:t>7. Verilen nesneleri kullanım şekillerine göre gruplama.</a:t>
            </a:r>
          </a:p>
          <a:p>
            <a:r>
              <a:rPr lang="tr-TR" dirty="0"/>
              <a:t>8. Verilen nesneleri elde ediliş şekillerine göre gruplama.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5</a:t>
            </a:r>
            <a:r>
              <a:rPr lang="tr-TR" dirty="0"/>
              <a:t>. Günlük yaşamda kullanılan belli başlı sembolleri tanıyabilme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Gösterilen sembolün anlamını söyleme.</a:t>
            </a:r>
          </a:p>
          <a:p>
            <a:r>
              <a:rPr lang="tr-TR" dirty="0"/>
              <a:t>2. Verilen açıklamaya uygun sembolü gösterme.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6</a:t>
            </a:r>
            <a:r>
              <a:rPr lang="tr-TR" dirty="0"/>
              <a:t>. Mekânda konum kavramı ile ilgili verilen yönergeleri uygulayabilme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Nesnenin mekândaki konumunu doğru olarak söyleme. (altında-üstünde, yanında–arasında, </a:t>
            </a:r>
            <a:r>
              <a:rPr lang="tr-TR" dirty="0" err="1"/>
              <a:t>ortasındaötesinde</a:t>
            </a:r>
            <a:r>
              <a:rPr lang="tr-TR" dirty="0"/>
              <a:t>,</a:t>
            </a:r>
          </a:p>
          <a:p>
            <a:r>
              <a:rPr lang="tr-TR" dirty="0"/>
              <a:t>içinde –dışında, sağında –solunda, yakınında –uzağında vb.)</a:t>
            </a:r>
          </a:p>
          <a:p>
            <a:r>
              <a:rPr lang="tr-TR" dirty="0"/>
              <a:t>2. Verilen yönergeye uygun olarak kendisini doğru yere yerleştirme.</a:t>
            </a:r>
          </a:p>
          <a:p>
            <a:r>
              <a:rPr lang="tr-TR" dirty="0"/>
              <a:t>3. Verilen yönergeye uygun olarak nesneyi doğru yere yerleştirme.</a:t>
            </a:r>
          </a:p>
          <a:p>
            <a:r>
              <a:rPr lang="tr-TR" dirty="0"/>
              <a:t>4. Bir bütünün parçalarını uygun yere yerleştirme.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7</a:t>
            </a:r>
            <a:r>
              <a:rPr lang="tr-TR" dirty="0"/>
              <a:t>. Zamanla ilgili bazı kavramlar ve belirli etkinlikler arsında ilişki kurabilme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Zamanla ilgili kavramları anlamına uygun şekilde kullanma.</a:t>
            </a:r>
          </a:p>
          <a:p>
            <a:r>
              <a:rPr lang="tr-TR" dirty="0"/>
              <a:t>2. Belli etkinliklerin süresine ilişkin yönergeye uygun davranma.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8</a:t>
            </a:r>
            <a:r>
              <a:rPr lang="tr-TR" dirty="0"/>
              <a:t>. Belli durumlarla ve olaylarla ilgili neden-sonuç ilişkisi kurabilme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Bir olayın nedenlerini söyleme.</a:t>
            </a:r>
          </a:p>
          <a:p>
            <a:r>
              <a:rPr lang="tr-TR" dirty="0"/>
              <a:t>2. Verilen bir olayın olası sonuçlarını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9</a:t>
            </a:r>
            <a:r>
              <a:rPr lang="tr-TR" dirty="0"/>
              <a:t>. Verilen bir problem durumunu çözebilme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Problemin ne olduğunu söyleme.</a:t>
            </a:r>
          </a:p>
          <a:p>
            <a:r>
              <a:rPr lang="tr-TR" dirty="0"/>
              <a:t>2. Problemin çeşitli çözüm yollarını söyleme.</a:t>
            </a:r>
          </a:p>
          <a:p>
            <a:r>
              <a:rPr lang="tr-TR" dirty="0"/>
              <a:t>3. Çözüm yolları içinden uygun olanını seçme.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2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4. Seçilen çözüm yollarını demen.</a:t>
            </a:r>
          </a:p>
          <a:p>
            <a:r>
              <a:rPr lang="tr-TR" dirty="0"/>
              <a:t>5. Denenen çözüm yolarının geçerli ve geçersiz yanlarını söyleme.</a:t>
            </a:r>
          </a:p>
          <a:p>
            <a:r>
              <a:rPr lang="tr-TR" dirty="0"/>
              <a:t>6. En uygun çözüm yollarının gerekçeleriyle karar verme.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645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369</Words>
  <Application>Microsoft Office PowerPoint</Application>
  <PresentationFormat>Ekran Gösterisi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2020-03-31T13:00:44Z</dcterms:modified>
</cp:coreProperties>
</file>