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93" r:id="rId2"/>
    <p:sldId id="280" r:id="rId3"/>
    <p:sldId id="29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Kambiyo senetlerinin ödenmesi I</a:t>
            </a:r>
          </a:p>
        </p:txBody>
      </p:sp>
      <p:sp>
        <p:nvSpPr>
          <p:cNvPr id="3" name="İçerik Yer Tutucusu 2"/>
          <p:cNvSpPr>
            <a:spLocks noGrp="1"/>
          </p:cNvSpPr>
          <p:nvPr>
            <p:ph idx="1"/>
          </p:nvPr>
        </p:nvSpPr>
        <p:spPr/>
        <p:txBody>
          <a:bodyPr>
            <a:normAutofit/>
          </a:bodyPr>
          <a:lstStyle/>
          <a:p>
            <a:r>
              <a:rPr lang="tr-TR" b="1" dirty="0"/>
              <a:t>Poliçenin Ödenmesi</a:t>
            </a:r>
            <a:br>
              <a:rPr lang="tr-TR" b="1" dirty="0"/>
            </a:br>
            <a:r>
              <a:rPr lang="tr-TR" b="1" dirty="0"/>
              <a:t>Tam Ödeme</a:t>
            </a:r>
            <a:br>
              <a:rPr lang="tr-TR" b="1" dirty="0"/>
            </a:br>
            <a:r>
              <a:rPr lang="tr-TR" dirty="0"/>
              <a:t>Şeklen hak sahibi olarak görülen hamil tarafından ibraz edilmiş olan</a:t>
            </a:r>
            <a:br>
              <a:rPr lang="tr-TR" dirty="0"/>
            </a:br>
            <a:r>
              <a:rPr lang="tr-TR" dirty="0"/>
              <a:t>poliçeyi, hilesi veya ağır bir kusuru bulunmadan ödeyen borçlu, borcundan kurtulmuş olmaktadır.</a:t>
            </a:r>
            <a:br>
              <a:rPr lang="tr-TR" dirty="0"/>
            </a:br>
            <a:r>
              <a:rPr lang="tr-TR" dirty="0"/>
              <a:t>Muhatap tarafından senet bedelinin tamamı ödendiğinde, borç sona ermekte, senet poliçe ve kıymetli evrak niteliğini kaybetmektedir. Ödeyen borçlu, hamilden senedi kendisine teslim etmesini ve senet üzerine ibra şerhi yazmasını talep edebilmektedir</a:t>
            </a:r>
            <a:br>
              <a:rPr lang="tr-TR" dirty="0"/>
            </a:br>
            <a:r>
              <a:rPr lang="tr-TR" dirty="0"/>
              <a:t>Ödemesine rağmen senedi geri almamış olan muhatap, poliçe iyi niyetli üçüncü kişinin eline geçer ve kendisine ödeme talebiyle tekrar ibraz edilirse senet bedelini mükerrer (tekrar) ödemek zorunda kalabilir. </a:t>
            </a:r>
          </a:p>
        </p:txBody>
      </p:sp>
    </p:spTree>
    <p:extLst>
      <p:ext uri="{BB962C8B-B14F-4D97-AF65-F5344CB8AC3E}">
        <p14:creationId xmlns:p14="http://schemas.microsoft.com/office/powerpoint/2010/main" val="256871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Poliçenin Ödenmesi</a:t>
            </a:r>
          </a:p>
          <a:p>
            <a:r>
              <a:rPr lang="tr-TR" b="1" dirty="0"/>
              <a:t>Kısmi Ödeme</a:t>
            </a:r>
            <a:br>
              <a:rPr lang="tr-TR" b="1" dirty="0"/>
            </a:br>
            <a:r>
              <a:rPr lang="tr-TR" dirty="0"/>
              <a:t>Muhatap senet bedelinin tamamını değil, sadece bir kısmını ödemeyi</a:t>
            </a:r>
            <a:br>
              <a:rPr lang="tr-TR" dirty="0"/>
            </a:br>
            <a:r>
              <a:rPr lang="tr-TR" dirty="0"/>
              <a:t>teklif ederse hamil kısmi ödeme teklifini reddedemez. Aksi takdirde hamil, reddettiği kısma ilişkin müracaat haklarını</a:t>
            </a:r>
            <a:br>
              <a:rPr lang="tr-TR" dirty="0"/>
            </a:br>
            <a:r>
              <a:rPr lang="tr-TR" dirty="0"/>
              <a:t>kaybeder.</a:t>
            </a:r>
            <a:br>
              <a:rPr lang="tr-TR" dirty="0"/>
            </a:br>
            <a:r>
              <a:rPr lang="tr-TR" dirty="0"/>
              <a:t>Kısmi ödeme teklifini kabul eden hamil, ödenmemiş kısım için müracaat haklarını kullanabilmektedir. </a:t>
            </a:r>
          </a:p>
          <a:p>
            <a:endParaRPr lang="tr-TR" dirty="0"/>
          </a:p>
        </p:txBody>
      </p:sp>
    </p:spTree>
    <p:extLst>
      <p:ext uri="{BB962C8B-B14F-4D97-AF65-F5344CB8AC3E}">
        <p14:creationId xmlns:p14="http://schemas.microsoft.com/office/powerpoint/2010/main" val="321307676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132</TotalTime>
  <Words>37</Words>
  <Application>Microsoft Office PowerPoint</Application>
  <PresentationFormat>Geniş ekran</PresentationFormat>
  <Paragraphs>8</Paragraphs>
  <Slides>3</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vt:i4>
      </vt:variant>
    </vt:vector>
  </HeadingPairs>
  <TitlesOfParts>
    <vt:vector size="8" baseType="lpstr">
      <vt:lpstr>Arial</vt:lpstr>
      <vt:lpstr>Calibri</vt:lpstr>
      <vt:lpstr>Century Gothic</vt:lpstr>
      <vt:lpstr>Wingdings 3</vt:lpstr>
      <vt:lpstr>Duman</vt:lpstr>
      <vt:lpstr>ANKARA ÜNİVERSİTESİ HUKUK FAKÜLTESİ – KIYMETLİ EVRAK HUKUKU DERS NOTLARI</vt:lpstr>
      <vt:lpstr>Kambiyo senetlerinin ödenmesi 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15</cp:revision>
  <dcterms:created xsi:type="dcterms:W3CDTF">2017-02-13T10:15:49Z</dcterms:created>
  <dcterms:modified xsi:type="dcterms:W3CDTF">2017-02-14T20:41:32Z</dcterms:modified>
</cp:coreProperties>
</file>