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255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96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14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607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15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333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7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99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38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95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27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D6166-5B28-4F0D-BEA4-B2819B11C0B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15011-4D74-4E85-A40D-189FE4379E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8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Synchronization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8414" y="1571613"/>
            <a:ext cx="3400420" cy="4525963"/>
          </a:xfrm>
        </p:spPr>
        <p:txBody>
          <a:bodyPr/>
          <a:lstStyle/>
          <a:p>
            <a:pPr algn="just">
              <a:buNone/>
            </a:pPr>
            <a:r>
              <a:rPr lang="tr-TR" dirty="0" err="1" smtClean="0"/>
              <a:t>Estrus</a:t>
            </a:r>
            <a:r>
              <a:rPr lang="tr-TR" dirty="0" smtClean="0"/>
              <a:t> Control</a:t>
            </a:r>
          </a:p>
          <a:p>
            <a:pPr algn="just">
              <a:buFontTx/>
              <a:buChar char="-"/>
            </a:pPr>
            <a:r>
              <a:rPr lang="tr-TR" dirty="0" err="1" smtClean="0"/>
              <a:t>Progesterone</a:t>
            </a:r>
            <a:endParaRPr lang="tr-TR" dirty="0"/>
          </a:p>
          <a:p>
            <a:pPr algn="just">
              <a:buFontTx/>
              <a:buChar char="-"/>
            </a:pPr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just">
              <a:buFontTx/>
              <a:buChar char="-"/>
            </a:pPr>
            <a:endParaRPr lang="tr-TR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6167438" y="1530048"/>
            <a:ext cx="4001798" cy="257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672"/>
              </a:spcBef>
            </a:pPr>
            <a:r>
              <a:rPr lang="tr-TR" sz="3200" dirty="0" err="1" smtClean="0"/>
              <a:t>Ovulation</a:t>
            </a:r>
            <a:r>
              <a:rPr lang="tr-TR" sz="3200" dirty="0" smtClean="0"/>
              <a:t> Control</a:t>
            </a:r>
            <a:endParaRPr lang="tr-TR" sz="3200" dirty="0"/>
          </a:p>
          <a:p>
            <a:pPr>
              <a:spcBef>
                <a:spcPts val="672"/>
              </a:spcBef>
            </a:pPr>
            <a:r>
              <a:rPr lang="tr-TR" sz="2800" dirty="0"/>
              <a:t>       </a:t>
            </a:r>
            <a:r>
              <a:rPr lang="tr-TR" sz="2800" dirty="0" err="1" smtClean="0"/>
              <a:t>Gonadotropins</a:t>
            </a:r>
            <a:r>
              <a:rPr lang="tr-TR" sz="2800" dirty="0" smtClean="0"/>
              <a:t> </a:t>
            </a:r>
            <a:endParaRPr lang="tr-TR" sz="2800" dirty="0"/>
          </a:p>
          <a:p>
            <a:pPr>
              <a:spcBef>
                <a:spcPts val="672"/>
              </a:spcBef>
            </a:pPr>
            <a:r>
              <a:rPr lang="tr-TR" sz="2800" dirty="0"/>
              <a:t>	      +</a:t>
            </a:r>
          </a:p>
          <a:p>
            <a:pPr>
              <a:spcBef>
                <a:spcPts val="672"/>
              </a:spcBef>
            </a:pPr>
            <a:r>
              <a:rPr lang="tr-TR" sz="2800" dirty="0" err="1" smtClean="0"/>
              <a:t>Combinations</a:t>
            </a:r>
            <a:r>
              <a:rPr lang="tr-TR" sz="2800" dirty="0" smtClean="0"/>
              <a:t> of </a:t>
            </a:r>
            <a:r>
              <a:rPr lang="tr-TR" sz="2800" dirty="0" err="1" smtClean="0"/>
              <a:t>Progesterone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PGF2</a:t>
            </a:r>
            <a:r>
              <a:rPr lang="el-GR" sz="2800" dirty="0" smtClean="0"/>
              <a:t>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42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err="1" smtClean="0"/>
              <a:t>Breeding</a:t>
            </a:r>
            <a:r>
              <a:rPr lang="tr-TR" dirty="0" smtClean="0"/>
              <a:t> </a:t>
            </a:r>
            <a:r>
              <a:rPr lang="tr-TR" dirty="0" err="1" smtClean="0"/>
              <a:t>season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indicators</a:t>
            </a:r>
            <a:r>
              <a:rPr lang="tr-TR" dirty="0" smtClean="0"/>
              <a:t> </a:t>
            </a:r>
            <a:r>
              <a:rPr lang="tr-TR" dirty="0" err="1" smtClean="0"/>
              <a:t>separately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combined</a:t>
            </a:r>
            <a:r>
              <a:rPr lang="tr-TR" dirty="0" smtClean="0"/>
              <a:t>.</a:t>
            </a:r>
            <a:endParaRPr lang="tr-TR" u="sng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 err="1" smtClean="0"/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238876" y="1599323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 err="1" smtClean="0"/>
              <a:t>Non-breeding</a:t>
            </a:r>
            <a:r>
              <a:rPr lang="tr-TR" sz="3200" dirty="0" smtClean="0"/>
              <a:t> </a:t>
            </a:r>
            <a:r>
              <a:rPr lang="tr-TR" sz="3200" dirty="0" err="1" smtClean="0"/>
              <a:t>season</a:t>
            </a: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</a:t>
            </a:r>
            <a:r>
              <a:rPr lang="tr-TR" sz="3200" dirty="0" smtClean="0"/>
              <a:t>Impossible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use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indicators</a:t>
            </a:r>
            <a:r>
              <a:rPr lang="tr-TR" sz="3200" dirty="0" smtClean="0"/>
              <a:t> </a:t>
            </a:r>
            <a:r>
              <a:rPr lang="tr-TR" sz="3200" dirty="0" err="1" smtClean="0"/>
              <a:t>separately</a:t>
            </a: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</a:t>
            </a:r>
            <a:r>
              <a:rPr lang="tr-TR" sz="3200" dirty="0" err="1" smtClean="0"/>
              <a:t>Progesterone</a:t>
            </a:r>
            <a:r>
              <a:rPr lang="tr-TR" sz="3200" dirty="0" smtClean="0"/>
              <a:t> is </a:t>
            </a:r>
            <a:r>
              <a:rPr lang="tr-TR" sz="3200" dirty="0" err="1" smtClean="0"/>
              <a:t>obligatory</a:t>
            </a: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30457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 err="1" smtClean="0"/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024034" y="2340127"/>
            <a:ext cx="87645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A </a:t>
            </a:r>
            <a:r>
              <a:rPr lang="tr-TR" sz="2800" dirty="0" err="1" smtClean="0"/>
              <a:t>Single</a:t>
            </a:r>
            <a:r>
              <a:rPr lang="tr-TR" sz="2800" dirty="0"/>
              <a:t> PGF2</a:t>
            </a:r>
            <a:r>
              <a:rPr lang="el-GR" sz="2800" dirty="0"/>
              <a:t>α </a:t>
            </a:r>
            <a:r>
              <a:rPr lang="tr-TR" sz="2800" dirty="0" err="1" smtClean="0"/>
              <a:t>injection</a:t>
            </a:r>
            <a:r>
              <a:rPr lang="tr-TR" sz="2800" dirty="0" smtClean="0"/>
              <a:t> </a:t>
            </a:r>
            <a:r>
              <a:rPr lang="tr-TR" sz="2800" dirty="0" err="1" smtClean="0"/>
              <a:t>between</a:t>
            </a:r>
            <a:r>
              <a:rPr lang="tr-TR" sz="2800" dirty="0" smtClean="0"/>
              <a:t> 3-14</a:t>
            </a:r>
            <a:r>
              <a:rPr lang="tr-TR" sz="2800" dirty="0"/>
              <a:t>. </a:t>
            </a:r>
            <a:r>
              <a:rPr lang="tr-TR" sz="2800" dirty="0" err="1" smtClean="0"/>
              <a:t>days</a:t>
            </a:r>
            <a:r>
              <a:rPr lang="tr-TR" sz="2800" dirty="0" smtClean="0"/>
              <a:t> of </a:t>
            </a:r>
            <a:r>
              <a:rPr lang="tr-TR" sz="2800" dirty="0" err="1" smtClean="0"/>
              <a:t>estrus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</a:p>
          <a:p>
            <a:r>
              <a:rPr lang="tr-TR" sz="2800" dirty="0" err="1" smtClean="0"/>
              <a:t>mid-luteal</a:t>
            </a:r>
            <a:r>
              <a:rPr lang="tr-TR" sz="2800" dirty="0" smtClean="0"/>
              <a:t> </a:t>
            </a:r>
            <a:r>
              <a:rPr lang="tr-TR" sz="2800" dirty="0" err="1" smtClean="0"/>
              <a:t>pahse</a:t>
            </a:r>
            <a:r>
              <a:rPr lang="tr-TR" sz="2800" dirty="0" smtClean="0"/>
              <a:t>.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 err="1" smtClean="0"/>
              <a:t>Double</a:t>
            </a:r>
            <a:r>
              <a:rPr lang="tr-TR" sz="2800" dirty="0" smtClean="0"/>
              <a:t> </a:t>
            </a:r>
            <a:r>
              <a:rPr lang="tr-TR" sz="2800" dirty="0" err="1" smtClean="0"/>
              <a:t>blinde</a:t>
            </a:r>
            <a:r>
              <a:rPr lang="tr-TR" sz="2800" dirty="0" smtClean="0"/>
              <a:t> </a:t>
            </a:r>
            <a:r>
              <a:rPr lang="tr-TR" sz="2800" dirty="0" err="1" smtClean="0"/>
              <a:t>injection</a:t>
            </a:r>
            <a:r>
              <a:rPr lang="tr-TR" sz="2800" dirty="0"/>
              <a:t> of PGF2</a:t>
            </a:r>
            <a:r>
              <a:rPr lang="el-GR" sz="2800" dirty="0"/>
              <a:t>α </a:t>
            </a:r>
            <a:r>
              <a:rPr lang="tr-TR" sz="2800" dirty="0" smtClean="0"/>
              <a:t>9-11 </a:t>
            </a:r>
            <a:r>
              <a:rPr lang="tr-TR" sz="2800" dirty="0" err="1" smtClean="0"/>
              <a:t>days</a:t>
            </a:r>
            <a:r>
              <a:rPr lang="tr-TR" sz="2800" dirty="0" smtClean="0"/>
              <a:t> </a:t>
            </a:r>
            <a:r>
              <a:rPr lang="tr-TR" sz="2800" dirty="0" err="1" smtClean="0"/>
              <a:t>interval</a:t>
            </a:r>
            <a:r>
              <a:rPr lang="tr-TR" sz="2800" dirty="0" smtClean="0"/>
              <a:t>.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343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605328" y="2857496"/>
            <a:ext cx="11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.</a:t>
            </a:r>
            <a:endParaRPr lang="tr-TR" dirty="0"/>
          </a:p>
        </p:txBody>
      </p:sp>
      <p:cxnSp>
        <p:nvCxnSpPr>
          <p:cNvPr id="18" name="17 Düz Ok Bağlayıcısı"/>
          <p:cNvCxnSpPr/>
          <p:nvPr/>
        </p:nvCxnSpPr>
        <p:spPr>
          <a:xfrm rot="5400000">
            <a:off x="9704413" y="310673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9864576" y="371475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22" name="21 Düz Bağlayıcı"/>
          <p:cNvCxnSpPr/>
          <p:nvPr/>
        </p:nvCxnSpPr>
        <p:spPr>
          <a:xfrm>
            <a:off x="1881158" y="1714488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2309786" y="1785926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Progesterone</a:t>
            </a:r>
            <a:r>
              <a:rPr lang="tr-TR" dirty="0" smtClean="0"/>
              <a:t> </a:t>
            </a:r>
            <a:r>
              <a:rPr lang="tr-TR" dirty="0" err="1" smtClean="0"/>
              <a:t>Sponge</a:t>
            </a:r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 rot="5400000">
            <a:off x="1666844" y="171448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rot="5400000">
            <a:off x="5668166" y="171369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Bağlayıcı"/>
          <p:cNvCxnSpPr/>
          <p:nvPr/>
        </p:nvCxnSpPr>
        <p:spPr>
          <a:xfrm>
            <a:off x="1881158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Metin kutusu"/>
          <p:cNvSpPr txBox="1"/>
          <p:nvPr/>
        </p:nvSpPr>
        <p:spPr>
          <a:xfrm>
            <a:off x="1894136" y="2857496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35" name="34 Düz Bağlayıcı"/>
          <p:cNvCxnSpPr/>
          <p:nvPr/>
        </p:nvCxnSpPr>
        <p:spPr>
          <a:xfrm rot="5400000">
            <a:off x="1666844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/>
          <p:nvPr/>
        </p:nvCxnSpPr>
        <p:spPr>
          <a:xfrm rot="5400000">
            <a:off x="4810910" y="278526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Düz Bağlayıcı"/>
          <p:cNvCxnSpPr/>
          <p:nvPr/>
        </p:nvCxnSpPr>
        <p:spPr>
          <a:xfrm>
            <a:off x="5024430" y="2786058"/>
            <a:ext cx="2143140" cy="1588"/>
          </a:xfrm>
          <a:prstGeom prst="line">
            <a:avLst/>
          </a:prstGeom>
          <a:ln w="762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Düz Bağlayıcı"/>
          <p:cNvCxnSpPr/>
          <p:nvPr/>
        </p:nvCxnSpPr>
        <p:spPr>
          <a:xfrm>
            <a:off x="7167570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Metin kutusu"/>
          <p:cNvSpPr txBox="1"/>
          <p:nvPr/>
        </p:nvSpPr>
        <p:spPr>
          <a:xfrm>
            <a:off x="7115364" y="2845354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45" name="44 Düz Bağlayıcı"/>
          <p:cNvCxnSpPr/>
          <p:nvPr/>
        </p:nvCxnSpPr>
        <p:spPr>
          <a:xfrm rot="5400000">
            <a:off x="6953256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Bağlayıcı"/>
          <p:cNvCxnSpPr/>
          <p:nvPr/>
        </p:nvCxnSpPr>
        <p:spPr>
          <a:xfrm>
            <a:off x="1881158" y="54643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1952597" y="496427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55" name="54 Düz Bağlayıcı"/>
          <p:cNvCxnSpPr/>
          <p:nvPr/>
        </p:nvCxnSpPr>
        <p:spPr>
          <a:xfrm rot="5400000">
            <a:off x="1666844" y="54643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Düz Bağlayıcı"/>
          <p:cNvCxnSpPr/>
          <p:nvPr/>
        </p:nvCxnSpPr>
        <p:spPr>
          <a:xfrm rot="5400000">
            <a:off x="5668166" y="5463546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 rot="5400000">
            <a:off x="4632315" y="549926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Metin kutusu"/>
          <p:cNvSpPr txBox="1"/>
          <p:nvPr/>
        </p:nvSpPr>
        <p:spPr>
          <a:xfrm>
            <a:off x="4810117" y="614364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4667240" y="4464208"/>
            <a:ext cx="167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 smtClean="0"/>
              <a:t>hours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endParaRPr lang="tr-TR" dirty="0"/>
          </a:p>
        </p:txBody>
      </p:sp>
      <p:sp>
        <p:nvSpPr>
          <p:cNvPr id="60" name="59 Dikdörtgen"/>
          <p:cNvSpPr/>
          <p:nvPr/>
        </p:nvSpPr>
        <p:spPr>
          <a:xfrm>
            <a:off x="1524000" y="1285860"/>
            <a:ext cx="4786314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60 Dikdörtgen"/>
          <p:cNvSpPr/>
          <p:nvPr/>
        </p:nvSpPr>
        <p:spPr>
          <a:xfrm>
            <a:off x="1524000" y="2428868"/>
            <a:ext cx="9144000" cy="2000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61 Dikdörtgen"/>
          <p:cNvSpPr/>
          <p:nvPr/>
        </p:nvSpPr>
        <p:spPr>
          <a:xfrm>
            <a:off x="1524000" y="4429132"/>
            <a:ext cx="4786314" cy="24288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1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1809720" y="20002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1913195" y="1510989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 rot="5400000">
            <a:off x="1595406" y="20002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rot="5400000">
            <a:off x="5628764" y="2010261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4592913" y="2045980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4447884" y="2621084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627838" y="1010923"/>
            <a:ext cx="167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 smtClean="0"/>
              <a:t>hours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1726591" y="4547576"/>
            <a:ext cx="301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5-7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14" name="13 Düz Bağlayıcı"/>
          <p:cNvCxnSpPr/>
          <p:nvPr/>
        </p:nvCxnSpPr>
        <p:spPr>
          <a:xfrm rot="5400000">
            <a:off x="1524762" y="504684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4060811" y="5106999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3915782" y="5657671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cxnSp>
        <p:nvCxnSpPr>
          <p:cNvPr id="30" name="29 Düz Bağlayıcı"/>
          <p:cNvCxnSpPr/>
          <p:nvPr/>
        </p:nvCxnSpPr>
        <p:spPr>
          <a:xfrm>
            <a:off x="1738282" y="5056056"/>
            <a:ext cx="2928958" cy="160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üz Ok Bağlayıcısı"/>
          <p:cNvCxnSpPr/>
          <p:nvPr/>
        </p:nvCxnSpPr>
        <p:spPr>
          <a:xfrm rot="5400000">
            <a:off x="6489703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Ok Bağlayıcısı"/>
          <p:cNvCxnSpPr/>
          <p:nvPr/>
        </p:nvCxnSpPr>
        <p:spPr>
          <a:xfrm rot="5400000">
            <a:off x="8204215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 rot="5400000">
            <a:off x="9204347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Dikdörtgen"/>
          <p:cNvSpPr/>
          <p:nvPr/>
        </p:nvSpPr>
        <p:spPr>
          <a:xfrm>
            <a:off x="9061984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39" name="38 Dikdörtgen"/>
          <p:cNvSpPr/>
          <p:nvPr/>
        </p:nvSpPr>
        <p:spPr>
          <a:xfrm>
            <a:off x="6416112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40" name="39 Dikdörtgen"/>
          <p:cNvSpPr/>
          <p:nvPr/>
        </p:nvSpPr>
        <p:spPr>
          <a:xfrm>
            <a:off x="8382017" y="1071546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42" name="41 Düz Bağlayıcı"/>
          <p:cNvCxnSpPr/>
          <p:nvPr/>
        </p:nvCxnSpPr>
        <p:spPr>
          <a:xfrm>
            <a:off x="7096132" y="1928802"/>
            <a:ext cx="1643074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Bağlayıcı"/>
          <p:cNvCxnSpPr/>
          <p:nvPr/>
        </p:nvCxnSpPr>
        <p:spPr>
          <a:xfrm>
            <a:off x="8739206" y="1928802"/>
            <a:ext cx="1071570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Metin kutusu"/>
          <p:cNvSpPr txBox="1"/>
          <p:nvPr/>
        </p:nvSpPr>
        <p:spPr>
          <a:xfrm>
            <a:off x="7524761" y="192880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 </a:t>
            </a:r>
            <a:r>
              <a:rPr lang="tr-TR" dirty="0" err="1" smtClean="0"/>
              <a:t>days</a:t>
            </a:r>
            <a:endParaRPr lang="tr-TR" dirty="0"/>
          </a:p>
        </p:txBody>
      </p:sp>
      <p:sp>
        <p:nvSpPr>
          <p:cNvPr id="50" name="49 Metin kutusu"/>
          <p:cNvSpPr txBox="1"/>
          <p:nvPr/>
        </p:nvSpPr>
        <p:spPr>
          <a:xfrm>
            <a:off x="8882083" y="192880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</a:t>
            </a:r>
            <a:r>
              <a:rPr lang="tr-TR" dirty="0" err="1" smtClean="0"/>
              <a:t>days</a:t>
            </a:r>
            <a:endParaRPr lang="tr-TR" dirty="0"/>
          </a:p>
        </p:txBody>
      </p:sp>
      <p:cxnSp>
        <p:nvCxnSpPr>
          <p:cNvPr id="52" name="51 Düz Ok Bağlayıcısı"/>
          <p:cNvCxnSpPr/>
          <p:nvPr/>
        </p:nvCxnSpPr>
        <p:spPr>
          <a:xfrm rot="5400000">
            <a:off x="7775587" y="5535627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Dikdörtgen"/>
          <p:cNvSpPr/>
          <p:nvPr/>
        </p:nvSpPr>
        <p:spPr>
          <a:xfrm>
            <a:off x="7701996" y="6143644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54" name="53 Metin kutusu"/>
          <p:cNvSpPr txBox="1"/>
          <p:nvPr/>
        </p:nvSpPr>
        <p:spPr>
          <a:xfrm>
            <a:off x="7524760" y="4547576"/>
            <a:ext cx="1740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At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estrus</a:t>
            </a:r>
            <a:endParaRPr lang="tr-TR" dirty="0"/>
          </a:p>
        </p:txBody>
      </p:sp>
      <p:sp>
        <p:nvSpPr>
          <p:cNvPr id="55" name="54 Dikdörtgen"/>
          <p:cNvSpPr/>
          <p:nvPr/>
        </p:nvSpPr>
        <p:spPr>
          <a:xfrm>
            <a:off x="1524000" y="928670"/>
            <a:ext cx="4786314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55 Dikdörtgen"/>
          <p:cNvSpPr/>
          <p:nvPr/>
        </p:nvSpPr>
        <p:spPr>
          <a:xfrm>
            <a:off x="1524000" y="4071942"/>
            <a:ext cx="4786314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56 Dikdörtgen"/>
          <p:cNvSpPr/>
          <p:nvPr/>
        </p:nvSpPr>
        <p:spPr>
          <a:xfrm>
            <a:off x="6310314" y="928670"/>
            <a:ext cx="4357686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57 Dikdörtgen"/>
          <p:cNvSpPr/>
          <p:nvPr/>
        </p:nvSpPr>
        <p:spPr>
          <a:xfrm>
            <a:off x="6310314" y="4071942"/>
            <a:ext cx="4357686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6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0"/>
            <a:ext cx="9144000" cy="497207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FSH is </a:t>
            </a:r>
            <a:r>
              <a:rPr lang="tr-TR" dirty="0" err="1" smtClean="0"/>
              <a:t>expensive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has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-life.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PMSG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cheap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long</a:t>
            </a:r>
            <a:r>
              <a:rPr lang="tr-TR" dirty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-life.</a:t>
            </a:r>
          </a:p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repeated</a:t>
            </a:r>
            <a:r>
              <a:rPr lang="tr-TR" dirty="0" smtClean="0"/>
              <a:t> </a:t>
            </a:r>
            <a:r>
              <a:rPr lang="tr-TR" dirty="0" err="1" smtClean="0"/>
              <a:t>usage</a:t>
            </a:r>
            <a:r>
              <a:rPr lang="tr-TR" dirty="0" smtClean="0"/>
              <a:t> of </a:t>
            </a:r>
            <a:r>
              <a:rPr lang="tr-TR" dirty="0" err="1" smtClean="0"/>
              <a:t>eCG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PMSG can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synchronization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fertility</a:t>
            </a:r>
            <a:r>
              <a:rPr lang="tr-TR" dirty="0" smtClean="0"/>
              <a:t>, since </a:t>
            </a:r>
            <a:r>
              <a:rPr lang="tr-TR" dirty="0" err="1" smtClean="0"/>
              <a:t>they</a:t>
            </a:r>
            <a:r>
              <a:rPr lang="tr-TR" dirty="0" smtClean="0"/>
              <a:t> can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antibodies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Since </a:t>
            </a:r>
            <a:r>
              <a:rPr lang="tr-TR" dirty="0" err="1" smtClean="0"/>
              <a:t>progestagens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semen transport, </a:t>
            </a:r>
            <a:r>
              <a:rPr lang="tr-TR" dirty="0" err="1" smtClean="0"/>
              <a:t>long-term</a:t>
            </a:r>
            <a:r>
              <a:rPr lang="tr-TR" dirty="0" smtClean="0"/>
              <a:t> </a:t>
            </a:r>
            <a:r>
              <a:rPr lang="tr-TR" dirty="0" err="1" smtClean="0"/>
              <a:t>usage</a:t>
            </a:r>
            <a:r>
              <a:rPr lang="tr-TR" dirty="0" smtClean="0"/>
              <a:t> of </a:t>
            </a:r>
            <a:r>
              <a:rPr lang="tr-TR" dirty="0" err="1" smtClean="0"/>
              <a:t>progestagens</a:t>
            </a:r>
            <a:r>
              <a:rPr lang="tr-TR" dirty="0" smtClean="0"/>
              <a:t> can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decrease</a:t>
            </a:r>
            <a:r>
              <a:rPr lang="tr-TR" dirty="0" smtClean="0"/>
              <a:t> in </a:t>
            </a:r>
            <a:r>
              <a:rPr lang="tr-TR" dirty="0" err="1" smtClean="0"/>
              <a:t>fertility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PMSG can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regression</a:t>
            </a:r>
            <a:r>
              <a:rPr lang="tr-TR" dirty="0" smtClean="0"/>
              <a:t> of CL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cystic</a:t>
            </a:r>
            <a:r>
              <a:rPr lang="tr-TR" dirty="0" smtClean="0"/>
              <a:t> </a:t>
            </a:r>
            <a:r>
              <a:rPr lang="tr-TR" dirty="0" err="1" smtClean="0"/>
              <a:t>follicles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failed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ovulate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862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Geniş ekran</PresentationFormat>
  <Paragraphs>57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Synchronization</dc:title>
  <dc:creator>Tuna</dc:creator>
  <cp:lastModifiedBy>Tuna</cp:lastModifiedBy>
  <cp:revision>1</cp:revision>
  <dcterms:created xsi:type="dcterms:W3CDTF">2021-05-18T12:26:42Z</dcterms:created>
  <dcterms:modified xsi:type="dcterms:W3CDTF">2021-05-18T12:26:46Z</dcterms:modified>
</cp:coreProperties>
</file>