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63" r:id="rId3"/>
    <p:sldId id="261" r:id="rId4"/>
    <p:sldId id="262" r:id="rId5"/>
    <p:sldId id="264" r:id="rId6"/>
    <p:sldId id="266" r:id="rId7"/>
    <p:sldId id="268" r:id="rId8"/>
    <p:sldId id="267" r:id="rId9"/>
    <p:sldId id="265" r:id="rId10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4" d="100"/>
          <a:sy n="64" d="100"/>
        </p:scale>
        <p:origin x="95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839B2B1E-CBA3-4832-8895-76A0C187A96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26AD49E4-8E59-4A8D-A3EB-BCE077CDC3D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062F3F78-0524-4103-AC6F-2F609CE7F6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438E45-0DB1-42FC-B3F6-3A8887ED87A9}" type="datetimeFigureOut">
              <a:rPr lang="tr-TR" smtClean="0"/>
              <a:t>7.05.2020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32F9B782-4B9A-4864-B6D9-E99985DFBF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E57F3D89-B175-4F0A-BB52-4F84A44677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07DE4-757A-45DB-86A0-662B7108D08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658090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F1A734F-8E1B-4EA8-BDB2-4F66719BE2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9BB6F9BE-37FD-4D53-9428-874BB75E3C9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B9308A79-E1F8-46C4-9E7D-84BCF1E372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438E45-0DB1-42FC-B3F6-3A8887ED87A9}" type="datetimeFigureOut">
              <a:rPr lang="tr-TR" smtClean="0"/>
              <a:t>7.05.2020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F3B1842D-79ED-454F-A731-F7E36C514E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D70A9B57-9D9F-4359-8A31-A7656FE60B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07DE4-757A-45DB-86A0-662B7108D08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723892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502AB72E-6B88-4509-BD8A-24B4182A8C8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A8B7ACFE-DC1B-4F00-AD80-BF50F765188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8A84A52A-1C7A-41CE-B203-21D6691279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438E45-0DB1-42FC-B3F6-3A8887ED87A9}" type="datetimeFigureOut">
              <a:rPr lang="tr-TR" smtClean="0"/>
              <a:t>7.05.2020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E55B18BE-9E0B-4F21-A72A-AF38D76C52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C27A9EB9-5EF5-4B31-A653-2A62FBAD40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07DE4-757A-45DB-86A0-662B7108D08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847335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B22BAFA-D702-46E3-9E43-6E67F7B261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21B194B1-86DC-4046-9F3E-F2EB8928B5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CD019BA3-7872-4D87-B03A-54FEA10D60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438E45-0DB1-42FC-B3F6-3A8887ED87A9}" type="datetimeFigureOut">
              <a:rPr lang="tr-TR" smtClean="0"/>
              <a:t>7.05.2020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8CC5D830-8245-49D7-B703-8EAB8FFC96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FF9AD36E-DEE7-44E1-B179-43517B5CA4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07DE4-757A-45DB-86A0-662B7108D08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327640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A16E919-823A-42F7-97B3-0328697D53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FFB377E3-8DC7-43BB-BD3F-B8617D1A945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ACA90637-2828-4404-9FFC-CC233F70AA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438E45-0DB1-42FC-B3F6-3A8887ED87A9}" type="datetimeFigureOut">
              <a:rPr lang="tr-TR" smtClean="0"/>
              <a:t>7.05.2020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E2DDC0E7-430B-4243-AC9E-C49900034B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6255382F-2091-4AC0-BEC2-84D54E367F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07DE4-757A-45DB-86A0-662B7108D08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563546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6DD1063-AA1E-4B84-800C-19FF888069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3EACEED-89FB-4AF8-BA78-E5474C48B14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EE7AF281-81AA-4D82-B078-06C214D2B9A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2D6F7051-D41E-410E-B671-65F6A9472A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438E45-0DB1-42FC-B3F6-3A8887ED87A9}" type="datetimeFigureOut">
              <a:rPr lang="tr-TR" smtClean="0"/>
              <a:t>7.05.2020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5556179B-8115-4CF7-9703-63F0374F4A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BEF8A6E3-D073-4CC7-99EF-4D9146277F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07DE4-757A-45DB-86A0-662B7108D08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496995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9DC58AE9-8E80-4D2A-8422-36A2629E14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2BE62169-5FDC-4BD5-B54B-3151A2DFCC4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4A653E52-5991-4063-B59D-529F393A59A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C6B4B45D-EC72-4E96-B76F-6B83551B7E7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1CBFB7F9-0E23-434D-B1D6-E4B6CE3AAF9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298CC6CB-AE00-4FFA-A3E8-BF40DE0CC2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438E45-0DB1-42FC-B3F6-3A8887ED87A9}" type="datetimeFigureOut">
              <a:rPr lang="tr-TR" smtClean="0"/>
              <a:t>7.05.2020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67CB986A-31EB-47BB-BE75-8DC3CED1E7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B1F83E1A-4328-498C-9E5B-869D3D90E1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07DE4-757A-45DB-86A0-662B7108D08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934643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F9F770F-2E0C-4C92-9F14-6749DA01E4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B7ED2A1B-B51F-4CA8-8B1F-3A10C138A2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438E45-0DB1-42FC-B3F6-3A8887ED87A9}" type="datetimeFigureOut">
              <a:rPr lang="tr-TR" smtClean="0"/>
              <a:t>7.05.2020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735FD1A1-69D2-4C96-8D41-A435ABD6EA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EBE1EEEA-E076-4064-B3A3-FBA2F2A995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07DE4-757A-45DB-86A0-662B7108D08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973137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3E72571F-50D0-436A-961D-65CFCAA597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438E45-0DB1-42FC-B3F6-3A8887ED87A9}" type="datetimeFigureOut">
              <a:rPr lang="tr-TR" smtClean="0"/>
              <a:t>7.05.2020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0279644E-DACA-4F55-B01B-CEE3E9A861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AAACE951-E58E-454D-9134-7C9581C537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07DE4-757A-45DB-86A0-662B7108D08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828848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E27E15A-68C0-4DFF-9FA3-3857EE5720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4DDBB3B-B260-4C4D-A37F-3B558C5F0F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65AEFD3E-C1E8-4701-984A-C8E22857F15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6C6168D2-F1ED-4B10-B4E0-59ECC1854C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438E45-0DB1-42FC-B3F6-3A8887ED87A9}" type="datetimeFigureOut">
              <a:rPr lang="tr-TR" smtClean="0"/>
              <a:t>7.05.2020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34C0777A-58E7-4FD7-A7A1-A9BEE28914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32EE5619-67DD-48A0-9D03-5090112CC9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07DE4-757A-45DB-86A0-662B7108D08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213709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E6392C27-8412-45F1-980D-E4AE1787E5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5A4A4ACF-4AE4-4837-ABD2-6C5E0DC78B4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5B42EFD3-CB38-4B03-8718-83D88586D91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FEDBF4B9-2BDC-480F-9010-DDEDEF0BF7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438E45-0DB1-42FC-B3F6-3A8887ED87A9}" type="datetimeFigureOut">
              <a:rPr lang="tr-TR" smtClean="0"/>
              <a:t>7.05.2020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8381D718-FA31-4BD5-8E36-C66EE768AB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012AE4E0-4833-41F2-B67E-7A2522F0B8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07DE4-757A-45DB-86A0-662B7108D08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782514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4D7C67D5-6BCF-4441-BBF9-B9FE2ED807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D802FE60-711F-4C5D-A22A-90BFC9D50DD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EAD5AB00-C0A8-4BC6-BBF5-6BFAA570B84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438E45-0DB1-42FC-B3F6-3A8887ED87A9}" type="datetimeFigureOut">
              <a:rPr lang="tr-TR" smtClean="0"/>
              <a:t>7.05.2020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7408D7BB-2282-4B27-8038-67F23747D01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E0E654B2-5E21-4652-AA87-85AAB318CED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507DE4-757A-45DB-86A0-662B7108D08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186863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tudomany.hu/cikkek/hogyan-segithetunk-szervezetunknek-a-virus-elleni-vedekezesben-110593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tudomany.hu/cikkek/hogyan-segithetunk-szervezetunknek-a-virus-elleni-vedekezesben-110593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tudomany.hu/cikkek/hogyan-segithetunk-szervezetunknek-a-virus-elleni-vedekezesben-110593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nemzetiszinhaz.hu/torteneti-attekintes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mnm.hu/hu/kuldetes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nemzetiszinhaz.hu/torteneti-attekintes" TargetMode="External"/><Relationship Id="rId2" Type="http://schemas.openxmlformats.org/officeDocument/2006/relationships/hyperlink" Target="https://tudomany.hu/cikkek/hogyan-segithetunk-szervezetunknek-a-virus-elleni-vedekezesben-110593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mnm.hu/hu/kuldetes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03EFC7A-4CD1-48D5-8124-0EEB4388EE2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/>
              <a:t>Çeviri Çalışması/Metin Analizi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730A4A19-B6E8-4AAD-BB15-925B3E6DBEC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7098960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6C7E2CF-F925-4FF0-8FB7-6B665F2047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Örnek cümleler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21769C59-E99F-4D10-BD9C-20B92EDCEC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lvl="1" indent="0" algn="just">
              <a:buNone/>
            </a:pPr>
            <a:r>
              <a:rPr lang="tr-TR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«…</a:t>
            </a:r>
            <a:r>
              <a:rPr lang="tr-TR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Klinikailag</a:t>
            </a:r>
            <a:r>
              <a:rPr lang="tr-TR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a SARS-CoV-2 </a:t>
            </a:r>
            <a:r>
              <a:rPr lang="tr-TR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által</a:t>
            </a:r>
            <a:r>
              <a:rPr lang="tr-TR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okozott</a:t>
            </a:r>
            <a:r>
              <a:rPr lang="tr-TR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Covid-19 </a:t>
            </a:r>
            <a:r>
              <a:rPr lang="tr-TR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betegség</a:t>
            </a:r>
            <a:r>
              <a:rPr lang="tr-TR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súlyosságát</a:t>
            </a:r>
            <a:r>
              <a:rPr lang="tr-TR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tekintve</a:t>
            </a:r>
            <a:r>
              <a:rPr lang="tr-TR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több</a:t>
            </a:r>
            <a:r>
              <a:rPr lang="tr-TR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formában</a:t>
            </a:r>
            <a:r>
              <a:rPr lang="tr-TR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zajlik</a:t>
            </a:r>
            <a:r>
              <a:rPr lang="tr-TR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A </a:t>
            </a:r>
            <a:r>
              <a:rPr lang="tr-TR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betegek</a:t>
            </a:r>
            <a:r>
              <a:rPr lang="tr-TR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kis</a:t>
            </a:r>
            <a:r>
              <a:rPr lang="tr-TR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százalékában</a:t>
            </a:r>
            <a:r>
              <a:rPr lang="tr-TR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lehet</a:t>
            </a:r>
            <a:r>
              <a:rPr lang="tr-TR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tünetmentes</a:t>
            </a:r>
            <a:r>
              <a:rPr lang="tr-TR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 </a:t>
            </a:r>
            <a:r>
              <a:rPr lang="tr-TR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betegek</a:t>
            </a:r>
            <a:r>
              <a:rPr lang="tr-TR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egy</a:t>
            </a:r>
            <a:r>
              <a:rPr lang="tr-TR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része</a:t>
            </a:r>
            <a:r>
              <a:rPr lang="tr-TR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enyhe</a:t>
            </a:r>
            <a:r>
              <a:rPr lang="tr-TR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légúti</a:t>
            </a:r>
            <a:r>
              <a:rPr lang="tr-TR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fertőzésnek</a:t>
            </a:r>
            <a:r>
              <a:rPr lang="tr-TR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megfelelő</a:t>
            </a:r>
            <a:r>
              <a:rPr lang="tr-TR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tüneteket</a:t>
            </a:r>
            <a:r>
              <a:rPr lang="tr-TR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mutat, </a:t>
            </a:r>
            <a:r>
              <a:rPr lang="tr-TR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egy</a:t>
            </a:r>
            <a:r>
              <a:rPr lang="tr-TR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részüknél</a:t>
            </a:r>
            <a:r>
              <a:rPr lang="tr-TR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Covid-19-tüdőgyulladás </a:t>
            </a:r>
            <a:r>
              <a:rPr lang="tr-TR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alakul</a:t>
            </a:r>
            <a:r>
              <a:rPr lang="tr-TR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ki, </a:t>
            </a:r>
            <a:r>
              <a:rPr lang="tr-TR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egy</a:t>
            </a:r>
            <a:r>
              <a:rPr lang="tr-TR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kis</a:t>
            </a:r>
            <a:r>
              <a:rPr lang="tr-TR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részüknél</a:t>
            </a:r>
            <a:r>
              <a:rPr lang="tr-TR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pedig</a:t>
            </a:r>
            <a:r>
              <a:rPr lang="tr-TR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ez </a:t>
            </a:r>
            <a:r>
              <a:rPr lang="tr-TR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utóbbihoz</a:t>
            </a:r>
            <a:r>
              <a:rPr lang="tr-TR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életveszélyes</a:t>
            </a:r>
            <a:r>
              <a:rPr lang="tr-TR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szövődményként</a:t>
            </a:r>
            <a:r>
              <a:rPr lang="tr-TR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légzési</a:t>
            </a:r>
            <a:r>
              <a:rPr lang="tr-TR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elégtelenség</a:t>
            </a:r>
            <a:r>
              <a:rPr lang="tr-TR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társul</a:t>
            </a:r>
            <a:r>
              <a:rPr lang="tr-TR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Az, </a:t>
            </a:r>
            <a:r>
              <a:rPr lang="tr-TR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hogy</a:t>
            </a:r>
            <a:r>
              <a:rPr lang="tr-TR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melyik</a:t>
            </a:r>
            <a:r>
              <a:rPr lang="tr-TR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betegben</a:t>
            </a:r>
            <a:r>
              <a:rPr lang="tr-TR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melyik</a:t>
            </a:r>
            <a:r>
              <a:rPr lang="tr-TR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tüneti</a:t>
            </a:r>
            <a:r>
              <a:rPr lang="tr-TR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formája</a:t>
            </a:r>
            <a:r>
              <a:rPr lang="tr-TR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jelentkezik</a:t>
            </a:r>
            <a:r>
              <a:rPr lang="tr-TR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tr-TR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betegségnek</a:t>
            </a:r>
            <a:r>
              <a:rPr lang="tr-TR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 </a:t>
            </a:r>
            <a:r>
              <a:rPr lang="tr-TR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gyakorlati</a:t>
            </a:r>
            <a:r>
              <a:rPr lang="tr-TR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tapasztalatok</a:t>
            </a:r>
            <a:r>
              <a:rPr lang="tr-TR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alapján</a:t>
            </a:r>
            <a:r>
              <a:rPr lang="tr-TR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becsülhető</a:t>
            </a:r>
            <a:r>
              <a:rPr lang="tr-TR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…».</a:t>
            </a:r>
          </a:p>
          <a:p>
            <a:pPr marL="0" indent="0">
              <a:buNone/>
            </a:pPr>
            <a:endParaRPr lang="tr-TR" sz="2000" dirty="0"/>
          </a:p>
          <a:p>
            <a:pPr marL="0" indent="0">
              <a:buNone/>
            </a:pP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Kaynak:</a:t>
            </a:r>
          </a:p>
          <a:p>
            <a:pPr marL="0" indent="0">
              <a:buNone/>
            </a:pP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https://tudomany.hu/cikkek/hogyan-segithetunk-szervezetunknek-a-virus-elleni-vedekezesben-110593</a:t>
            </a:r>
            <a:endParaRPr lang="tr-T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Erişim tarihi: 02.05.2020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679385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9FBCFFBF-6B75-48E6-A5C8-117E3C91D3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Örnek cümleler 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797BD39-61ED-471A-8733-0E408B3482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lvl="1" indent="0" algn="just">
              <a:buNone/>
            </a:pPr>
            <a:r>
              <a:rPr lang="tr-TR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«…A </a:t>
            </a:r>
            <a:r>
              <a:rPr lang="tr-TR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természetes</a:t>
            </a:r>
            <a:r>
              <a:rPr lang="tr-TR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tr-TR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veleszületett</a:t>
            </a:r>
            <a:r>
              <a:rPr lang="tr-TR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tr-TR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immunitás</a:t>
            </a:r>
            <a:r>
              <a:rPr lang="tr-TR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fontos</a:t>
            </a:r>
            <a:r>
              <a:rPr lang="tr-TR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része</a:t>
            </a:r>
            <a:r>
              <a:rPr lang="tr-TR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hogy</a:t>
            </a:r>
            <a:r>
              <a:rPr lang="tr-TR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egyes</a:t>
            </a:r>
            <a:r>
              <a:rPr lang="tr-TR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szinte</a:t>
            </a:r>
            <a:r>
              <a:rPr lang="tr-TR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az </a:t>
            </a:r>
            <a:r>
              <a:rPr lang="tr-TR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egész</a:t>
            </a:r>
            <a:r>
              <a:rPr lang="tr-TR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élővilágban</a:t>
            </a:r>
            <a:r>
              <a:rPr lang="tr-TR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megtalálható</a:t>
            </a:r>
            <a:r>
              <a:rPr lang="tr-TR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komponensei</a:t>
            </a:r>
            <a:r>
              <a:rPr lang="tr-TR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tr-TR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betegséget</a:t>
            </a:r>
            <a:r>
              <a:rPr lang="tr-TR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okozó</a:t>
            </a:r>
            <a:r>
              <a:rPr lang="tr-TR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behatolók</a:t>
            </a:r>
            <a:r>
              <a:rPr lang="tr-TR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felszíni</a:t>
            </a:r>
            <a:r>
              <a:rPr lang="tr-TR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mintázatát</a:t>
            </a:r>
            <a:r>
              <a:rPr lang="tr-TR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ismerik</a:t>
            </a:r>
            <a:r>
              <a:rPr lang="tr-TR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fel</a:t>
            </a:r>
            <a:r>
              <a:rPr lang="tr-TR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így</a:t>
            </a:r>
            <a:r>
              <a:rPr lang="tr-TR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reagálnak</a:t>
            </a:r>
            <a:r>
              <a:rPr lang="tr-TR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bizonyos</a:t>
            </a:r>
            <a:r>
              <a:rPr lang="tr-TR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vírusokkal</a:t>
            </a:r>
            <a:r>
              <a:rPr lang="tr-TR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sőt</a:t>
            </a:r>
            <a:r>
              <a:rPr lang="tr-TR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tr-TR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vírusok</a:t>
            </a:r>
            <a:r>
              <a:rPr lang="tr-TR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genetikai</a:t>
            </a:r>
            <a:r>
              <a:rPr lang="tr-TR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anyagával</a:t>
            </a:r>
            <a:r>
              <a:rPr lang="tr-TR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 DNS- </a:t>
            </a:r>
            <a:r>
              <a:rPr lang="tr-TR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vagy</a:t>
            </a:r>
            <a:r>
              <a:rPr lang="tr-TR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RNS-</a:t>
            </a:r>
            <a:r>
              <a:rPr lang="tr-TR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molekulákkal</a:t>
            </a:r>
            <a:r>
              <a:rPr lang="tr-TR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is, </a:t>
            </a:r>
            <a:r>
              <a:rPr lang="tr-TR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és</a:t>
            </a:r>
            <a:r>
              <a:rPr lang="tr-TR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aktiválják</a:t>
            </a:r>
            <a:r>
              <a:rPr lang="tr-TR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tr-TR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természetes</a:t>
            </a:r>
            <a:r>
              <a:rPr lang="tr-TR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immunitás</a:t>
            </a:r>
            <a:r>
              <a:rPr lang="tr-TR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többi</a:t>
            </a:r>
            <a:r>
              <a:rPr lang="tr-TR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sejtjét</a:t>
            </a:r>
            <a:r>
              <a:rPr lang="tr-TR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és</a:t>
            </a:r>
            <a:r>
              <a:rPr lang="tr-TR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funkcióját</a:t>
            </a:r>
            <a:r>
              <a:rPr lang="tr-TR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is…»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Kaynak:</a:t>
            </a:r>
          </a:p>
          <a:p>
            <a:pPr marL="0" indent="0">
              <a:buNone/>
            </a:pPr>
            <a:r>
              <a:rPr lang="tr-TR" sz="2000" dirty="0">
                <a:hlinkClick r:id="rId2"/>
              </a:rPr>
              <a:t>https://tudomany.hu/cikkek/hogyan-segithetunk-szervezetunknek-a-virus-elleni-vedekezesben-110593</a:t>
            </a:r>
            <a:endParaRPr lang="tr-TR" sz="2000" dirty="0"/>
          </a:p>
          <a:p>
            <a:pPr marL="0" indent="0">
              <a:buNone/>
            </a:pPr>
            <a:r>
              <a:rPr lang="tr-TR" sz="2000" dirty="0"/>
              <a:t>Erişim tarihi: 02.05.2020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5012764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5BF8DD8C-D79F-40FD-99D9-36FBE34928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Örnek cümleler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FC3C88C-FED9-4D3A-B118-DF091BFA1D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lvl="1" indent="0" algn="just">
              <a:buNone/>
            </a:pP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«…A 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szerzett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immunitás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lényegesen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eltér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természetes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immunitástól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Ez a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komponense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az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immunválasznak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lassabban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alakul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ki, de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hosszú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távú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immun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memóriával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rendelkezik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E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memória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kialakítása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lényege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védőoltásoknak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is.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Idetartoznak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egyrészt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már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említett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T-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sejtek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által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szabályozott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B-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limfociták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amelyek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vírus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felszíni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antigénjeivel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reagáló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ellenanyagokat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képesek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termelni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...»</a:t>
            </a:r>
          </a:p>
          <a:p>
            <a:pPr marL="457200" lvl="1" indent="0">
              <a:buNone/>
            </a:pPr>
            <a:endParaRPr lang="tr-TR" sz="28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1" indent="0">
              <a:buNone/>
            </a:pPr>
            <a:endParaRPr lang="tr-TR" sz="2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tr-TR" sz="2400" dirty="0"/>
              <a:t>Kaynak:</a:t>
            </a:r>
          </a:p>
          <a:p>
            <a:pPr marL="0" indent="0">
              <a:buNone/>
            </a:pPr>
            <a:r>
              <a:rPr lang="tr-TR" sz="2400" dirty="0">
                <a:hlinkClick r:id="rId2"/>
              </a:rPr>
              <a:t>https://tudomany.hu/cikkek/hogyan-segithetunk-szervezetunknek-a-virus-elleni-vedekezesben-110593</a:t>
            </a: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17666396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8FD8A0B3-9546-452E-84BC-754C770D62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Örnek cümleler 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DBC16852-139E-4F33-910E-A7F2E3EED1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lvl="1" indent="0" algn="just">
              <a:buNone/>
            </a:pPr>
            <a:r>
              <a:rPr lang="tr-TR" i="1" dirty="0"/>
              <a:t>	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Kedves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Olvasónk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</a:p>
          <a:p>
            <a:pPr marL="457200" lvl="1" indent="0" algn="just">
              <a:buNone/>
            </a:pP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Szeretnénk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ha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most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megjelenő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lapunkat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érdeklődéssel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élvezettel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lapozgatnák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olvasnák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Ezért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szeretném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előre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ajanlani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lapunk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tartalmát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Az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előtérben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az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irodalmi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művek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állnak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melyek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bennük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rejlő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nyelvi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formai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és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gondolati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szépségek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áltál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bomlanak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ki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Önök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elé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…” </a:t>
            </a:r>
          </a:p>
          <a:p>
            <a:pPr marL="457200" lvl="1" indent="0" algn="just">
              <a:buNone/>
            </a:pPr>
            <a:r>
              <a:rPr lang="tr-TR" i="1" dirty="0"/>
              <a:t>						</a:t>
            </a:r>
            <a:r>
              <a:rPr lang="tr-TR" dirty="0"/>
              <a:t>(Budavárné-</a:t>
            </a:r>
            <a:r>
              <a:rPr lang="tr-TR" dirty="0" err="1"/>
              <a:t>Kelecsényi</a:t>
            </a:r>
            <a:r>
              <a:rPr lang="tr-TR" dirty="0"/>
              <a:t>: s.187)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617957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0DE0818-4B47-4B66-A6A1-B62672CEE1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Örnek cümleler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3F5281B-36FD-4149-BC04-FC8C5FC5B7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“A magyar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nyelvészeti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tanulmányokhoz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az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alapvető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tájékoztatót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az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egyetemi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tankönyvek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és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jegyzetek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adják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segítségükkel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ismerkedünk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meg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nyelvészet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főbb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kutatási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területeivel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az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eddig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elért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eredményekkel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s a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még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felderítésre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további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kutatásra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váró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kérdésekkel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.” </a:t>
            </a:r>
          </a:p>
          <a:p>
            <a:pPr lvl="1"/>
            <a:endParaRPr lang="tr-TR" i="1" dirty="0"/>
          </a:p>
          <a:p>
            <a:pPr marL="0" indent="0">
              <a:buNone/>
            </a:pPr>
            <a:r>
              <a:rPr lang="tr-TR" dirty="0"/>
              <a:t>			(</a:t>
            </a:r>
            <a:r>
              <a:rPr lang="tr-TR" dirty="0" err="1"/>
              <a:t>H.Bottyánfy</a:t>
            </a:r>
            <a:r>
              <a:rPr lang="tr-TR" dirty="0"/>
              <a:t> - </a:t>
            </a:r>
            <a:r>
              <a:rPr lang="tr-TR" dirty="0" err="1"/>
              <a:t>Horváth</a:t>
            </a:r>
            <a:r>
              <a:rPr lang="tr-TR" dirty="0"/>
              <a:t> - </a:t>
            </a:r>
            <a:r>
              <a:rPr lang="tr-TR" dirty="0" err="1"/>
              <a:t>Korompay</a:t>
            </a:r>
            <a:r>
              <a:rPr lang="tr-TR" dirty="0"/>
              <a:t>- </a:t>
            </a:r>
            <a:r>
              <a:rPr lang="tr-TR" dirty="0" err="1"/>
              <a:t>D.Mátai</a:t>
            </a:r>
            <a:r>
              <a:rPr lang="tr-TR" dirty="0"/>
              <a:t>: s. 7).</a:t>
            </a:r>
          </a:p>
        </p:txBody>
      </p:sp>
    </p:spTree>
    <p:extLst>
      <p:ext uri="{BB962C8B-B14F-4D97-AF65-F5344CB8AC3E}">
        <p14:creationId xmlns:p14="http://schemas.microsoft.com/office/powerpoint/2010/main" val="17852004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539E81D-A030-4C72-A826-4DA968AFA3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Örnek cümleler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9BD62F0-EFD7-4E5E-9A7C-6C897DF0B6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lvl="1" indent="0" algn="just">
              <a:buNone/>
            </a:pP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hu-H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Nemzeti Színházat először gróf Széchenyi István álmodta meg a Duna partjára. Pompázatos épületet tervezett, és az intézményt részvénytársaságként szerette volna üzemeltetni. A gróf 1832-es, A magyar játékszínről című röpiratában indítványozta a nagyszabású színház felépítését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hu-H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magyar országgyűlés 1836. évi 41. számú törvénycikkében elrendelte egy nemzeti díszes játékszín megvalósítását, mely Pest városában kijelölt telken a magyar Játékszínben, 1837. augusztus 22 -</a:t>
            </a:r>
            <a:r>
              <a:rPr lang="hu-H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től</a:t>
            </a:r>
            <a:r>
              <a:rPr lang="hu-H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1840-ig Pesti Magyar Színház, majd 1840-től Nemzeti Színház néven működött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…»</a:t>
            </a:r>
          </a:p>
          <a:p>
            <a:pPr marL="457200" lvl="1" indent="0" algn="just">
              <a:buNone/>
            </a:pPr>
            <a:endParaRPr lang="tr-TR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Kaynak: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https://nemzetiszinhaz.hu/torteneti-attekintes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1455900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AF02994-BAF4-4624-A514-CBE0405020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Örnek cümleler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47F94CC-53D1-45D6-BACB-D65F30D69AF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lvl="1" indent="0" algn="just">
              <a:buNone/>
            </a:pP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hu-H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Magyar Nemzeti Múzeum feladata, hogy tudományos módszerekkel gyűjtse, megőrizze és bemutassa a Kárpát-medence egykori lakóinak múltját, továbbá a magyar nemzet történetére vonatkozó emlékeket egészen napjainkig…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</a:p>
          <a:p>
            <a:pPr marL="457200" lvl="1" indent="0" algn="just">
              <a:buNone/>
            </a:pPr>
            <a:endParaRPr lang="tr-TR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1" indent="0" algn="just">
              <a:buNone/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Kaynak: </a:t>
            </a:r>
            <a:r>
              <a:rPr lang="tr-TR" dirty="0">
                <a:hlinkClick r:id="rId2"/>
              </a:rPr>
              <a:t>https://mnm.hu/hu/kuldetes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51867050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3820218-D979-4164-9E40-3C151E4CBB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Kaynaklar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5F20D61-553C-4496-8F75-3C851AA4C8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0" indent="0" algn="just">
              <a:buNone/>
            </a:pPr>
            <a:r>
              <a:rPr lang="tr-TR" dirty="0"/>
              <a:t>Budavárné </a:t>
            </a:r>
            <a:r>
              <a:rPr lang="tr-TR" dirty="0" err="1"/>
              <a:t>Béres</a:t>
            </a:r>
            <a:r>
              <a:rPr lang="tr-TR" dirty="0"/>
              <a:t> Erzsébet-Kelecsényi </a:t>
            </a:r>
            <a:r>
              <a:rPr lang="tr-TR" dirty="0" err="1"/>
              <a:t>László</a:t>
            </a:r>
            <a:r>
              <a:rPr lang="tr-TR" dirty="0"/>
              <a:t> </a:t>
            </a:r>
            <a:r>
              <a:rPr lang="tr-TR" dirty="0" err="1"/>
              <a:t>Zoltán</a:t>
            </a:r>
            <a:r>
              <a:rPr lang="tr-TR" dirty="0"/>
              <a:t>, </a:t>
            </a:r>
            <a:r>
              <a:rPr lang="tr-TR" dirty="0" err="1"/>
              <a:t>Szövegértés-Szövegalkotás</a:t>
            </a:r>
            <a:r>
              <a:rPr lang="tr-TR" dirty="0"/>
              <a:t>, </a:t>
            </a:r>
            <a:r>
              <a:rPr lang="tr-TR" dirty="0" err="1"/>
              <a:t>Szövegtípusok</a:t>
            </a:r>
            <a:r>
              <a:rPr lang="tr-TR" dirty="0"/>
              <a:t>, </a:t>
            </a:r>
            <a:r>
              <a:rPr lang="tr-TR" dirty="0" err="1"/>
              <a:t>Corvina</a:t>
            </a:r>
            <a:r>
              <a:rPr lang="tr-TR" dirty="0"/>
              <a:t>, 1999.</a:t>
            </a:r>
          </a:p>
          <a:p>
            <a:pPr marL="0" indent="0">
              <a:buNone/>
            </a:pPr>
            <a:endParaRPr lang="tr-TR" dirty="0">
              <a:hlinkClick r:id="rId2"/>
            </a:endParaRPr>
          </a:p>
          <a:p>
            <a:pPr marL="0" indent="0" algn="just">
              <a:buNone/>
            </a:pPr>
            <a:r>
              <a:rPr lang="tr-TR" dirty="0" err="1"/>
              <a:t>H.Bottyánfy</a:t>
            </a:r>
            <a:r>
              <a:rPr lang="tr-TR" dirty="0"/>
              <a:t>, Éva - </a:t>
            </a:r>
            <a:r>
              <a:rPr lang="tr-TR" dirty="0" err="1"/>
              <a:t>Horváth</a:t>
            </a:r>
            <a:r>
              <a:rPr lang="tr-TR" dirty="0"/>
              <a:t>, </a:t>
            </a:r>
            <a:r>
              <a:rPr lang="tr-TR" dirty="0" err="1"/>
              <a:t>Mária</a:t>
            </a:r>
            <a:r>
              <a:rPr lang="tr-TR" dirty="0"/>
              <a:t> - </a:t>
            </a:r>
            <a:r>
              <a:rPr lang="tr-TR" dirty="0" err="1"/>
              <a:t>Korompay</a:t>
            </a:r>
            <a:r>
              <a:rPr lang="tr-TR" dirty="0"/>
              <a:t>, </a:t>
            </a:r>
            <a:r>
              <a:rPr lang="tr-TR" dirty="0" err="1"/>
              <a:t>Klára</a:t>
            </a:r>
            <a:r>
              <a:rPr lang="tr-TR" dirty="0"/>
              <a:t> - </a:t>
            </a:r>
            <a:r>
              <a:rPr lang="tr-TR" dirty="0" err="1"/>
              <a:t>D.Mátai</a:t>
            </a:r>
            <a:r>
              <a:rPr lang="tr-TR" dirty="0"/>
              <a:t>, </a:t>
            </a:r>
            <a:r>
              <a:rPr lang="tr-TR" dirty="0" err="1"/>
              <a:t>Mária</a:t>
            </a:r>
            <a:r>
              <a:rPr lang="tr-TR" dirty="0"/>
              <a:t>, </a:t>
            </a:r>
            <a:r>
              <a:rPr lang="tr-TR" dirty="0" err="1"/>
              <a:t>Bevezetés</a:t>
            </a:r>
            <a:r>
              <a:rPr lang="tr-TR" dirty="0"/>
              <a:t> az </a:t>
            </a:r>
            <a:r>
              <a:rPr lang="tr-TR" dirty="0" err="1"/>
              <a:t>egyetemi</a:t>
            </a:r>
            <a:r>
              <a:rPr lang="tr-TR" dirty="0"/>
              <a:t> magyar </a:t>
            </a:r>
            <a:r>
              <a:rPr lang="tr-TR" dirty="0" err="1"/>
              <a:t>nyelvészeti</a:t>
            </a:r>
            <a:r>
              <a:rPr lang="tr-TR" dirty="0"/>
              <a:t> </a:t>
            </a:r>
            <a:r>
              <a:rPr lang="tr-TR" dirty="0" err="1"/>
              <a:t>tanulmányokba</a:t>
            </a:r>
            <a:r>
              <a:rPr lang="tr-TR" dirty="0"/>
              <a:t>, </a:t>
            </a:r>
            <a:r>
              <a:rPr lang="tr-TR" dirty="0" err="1"/>
              <a:t>Tankönyvkiadó</a:t>
            </a:r>
            <a:r>
              <a:rPr lang="tr-TR" dirty="0"/>
              <a:t>, </a:t>
            </a:r>
            <a:r>
              <a:rPr lang="tr-TR" dirty="0" err="1"/>
              <a:t>Budapest</a:t>
            </a:r>
            <a:r>
              <a:rPr lang="tr-TR" dirty="0"/>
              <a:t>, 1990.</a:t>
            </a:r>
          </a:p>
          <a:p>
            <a:pPr marL="0" indent="0">
              <a:buNone/>
            </a:pPr>
            <a:endParaRPr lang="tr-TR" dirty="0">
              <a:hlinkClick r:id="rId2"/>
            </a:endParaRPr>
          </a:p>
          <a:p>
            <a:pPr marL="0" indent="0">
              <a:buNone/>
            </a:pPr>
            <a:r>
              <a:rPr lang="tr-TR" dirty="0">
                <a:hlinkClick r:id="rId2"/>
              </a:rPr>
              <a:t>https://tudomany.hu/cikkek/hogyan-segithetunk-szervezetunknek-a-virus-elleni-vedekezesben-110593</a:t>
            </a:r>
            <a:endParaRPr lang="tr-TR" dirty="0"/>
          </a:p>
          <a:p>
            <a:pPr marL="0" indent="0">
              <a:buNone/>
            </a:pPr>
            <a:r>
              <a:rPr lang="tr-TR" dirty="0"/>
              <a:t>Erişim tarihi: 02.05.2020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https://nemzetiszinhaz.hu/torteneti-attekintes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tr-TR" dirty="0"/>
              <a:t>Erişim tarihi: 7.05.2020</a:t>
            </a:r>
          </a:p>
          <a:p>
            <a:pPr marL="0" indent="0">
              <a:buNone/>
            </a:pP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tr-TR" dirty="0">
                <a:hlinkClick r:id="rId4"/>
              </a:rPr>
              <a:t>https://mnm.hu/hu/kuldetes</a:t>
            </a:r>
            <a:endParaRPr lang="tr-TR" dirty="0"/>
          </a:p>
          <a:p>
            <a:pPr marL="0" indent="0">
              <a:buNone/>
            </a:pPr>
            <a:r>
              <a:rPr lang="tr-TR" dirty="0"/>
              <a:t>Erişim tarihi: 07.05.2020</a:t>
            </a:r>
          </a:p>
          <a:p>
            <a:pPr marL="0" indent="0">
              <a:buNone/>
            </a:pP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904784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256</TotalTime>
  <Words>583</Words>
  <Application>Microsoft Office PowerPoint</Application>
  <PresentationFormat>Geniş ekran</PresentationFormat>
  <Paragraphs>49</Paragraphs>
  <Slides>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Times New Roman</vt:lpstr>
      <vt:lpstr>Office Teması</vt:lpstr>
      <vt:lpstr>Çeviri Çalışması/Metin Analizi</vt:lpstr>
      <vt:lpstr>Örnek cümleler</vt:lpstr>
      <vt:lpstr>Örnek cümleler </vt:lpstr>
      <vt:lpstr>Örnek cümleler</vt:lpstr>
      <vt:lpstr>Örnek cümleler </vt:lpstr>
      <vt:lpstr>Örnek cümleler</vt:lpstr>
      <vt:lpstr>Örnek cümleler</vt:lpstr>
      <vt:lpstr>Örnek cümleler</vt:lpstr>
      <vt:lpstr>Kaynaklar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Hukuki metinler</dc:title>
  <dc:creator>Alpertunga Altaylı</dc:creator>
  <cp:lastModifiedBy>Alpertunga Altaylı</cp:lastModifiedBy>
  <cp:revision>31</cp:revision>
  <dcterms:created xsi:type="dcterms:W3CDTF">2020-05-02T13:57:22Z</dcterms:created>
  <dcterms:modified xsi:type="dcterms:W3CDTF">2020-05-07T20:16:36Z</dcterms:modified>
</cp:coreProperties>
</file>