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0"/>
  </p:notesMasterIdLst>
  <p:sldIdLst>
    <p:sldId id="257" r:id="rId2"/>
    <p:sldId id="261" r:id="rId3"/>
    <p:sldId id="265" r:id="rId4"/>
    <p:sldId id="264" r:id="rId5"/>
    <p:sldId id="266" r:id="rId6"/>
    <p:sldId id="263" r:id="rId7"/>
    <p:sldId id="262" r:id="rId8"/>
    <p:sldId id="25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6eb385fbd599c2de" providerId="LiveId" clId="{158D5572-FF34-4130-B602-D93BEAED85A6}"/>
    <pc:docChg chg="addSld modSld">
      <pc:chgData name="" userId="6eb385fbd599c2de" providerId="LiveId" clId="{158D5572-FF34-4130-B602-D93BEAED85A6}" dt="2021-02-23T10:25:15.670" v="4"/>
      <pc:docMkLst>
        <pc:docMk/>
      </pc:docMkLst>
      <pc:sldChg chg="modSp">
        <pc:chgData name="" userId="6eb385fbd599c2de" providerId="LiveId" clId="{158D5572-FF34-4130-B602-D93BEAED85A6}" dt="2021-02-23T09:17:39.713" v="1" actId="20577"/>
        <pc:sldMkLst>
          <pc:docMk/>
          <pc:sldMk cId="675730204" sldId="258"/>
        </pc:sldMkLst>
        <pc:spChg chg="mod">
          <ac:chgData name="" userId="6eb385fbd599c2de" providerId="LiveId" clId="{158D5572-FF34-4130-B602-D93BEAED85A6}" dt="2021-02-23T09:17:39.713" v="1" actId="20577"/>
          <ac:spMkLst>
            <pc:docMk/>
            <pc:sldMk cId="675730204" sldId="258"/>
            <ac:spMk id="3" creationId="{00000000-0000-0000-0000-000000000000}"/>
          </ac:spMkLst>
        </pc:spChg>
      </pc:sldChg>
      <pc:sldChg chg="add">
        <pc:chgData name="" userId="6eb385fbd599c2de" providerId="LiveId" clId="{158D5572-FF34-4130-B602-D93BEAED85A6}" dt="2021-02-23T10:24:48.967" v="3"/>
        <pc:sldMkLst>
          <pc:docMk/>
          <pc:sldMk cId="2793176514" sldId="264"/>
        </pc:sldMkLst>
      </pc:sldChg>
      <pc:sldChg chg="add">
        <pc:chgData name="" userId="6eb385fbd599c2de" providerId="LiveId" clId="{158D5572-FF34-4130-B602-D93BEAED85A6}" dt="2021-02-23T10:24:38.677" v="2"/>
        <pc:sldMkLst>
          <pc:docMk/>
          <pc:sldMk cId="4166351123" sldId="265"/>
        </pc:sldMkLst>
      </pc:sldChg>
      <pc:sldChg chg="add">
        <pc:chgData name="" userId="6eb385fbd599c2de" providerId="LiveId" clId="{158D5572-FF34-4130-B602-D93BEAED85A6}" dt="2021-02-23T10:25:15.670" v="4"/>
        <pc:sldMkLst>
          <pc:docMk/>
          <pc:sldMk cId="1547570699" sldId="26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1283D7-5E3B-4BFD-BD6B-5E66EB56647F}" type="doc">
      <dgm:prSet loTypeId="urn:microsoft.com/office/officeart/2008/layout/SquareAccent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7752AE41-3774-4C23-B74B-B37AFFEF1B27}">
      <dgm:prSet phldrT="[Metin]" custT="1"/>
      <dgm:spPr/>
      <dgm:t>
        <a:bodyPr/>
        <a:lstStyle/>
        <a:p>
          <a:r>
            <a:rPr lang="tr-TR" sz="2400" dirty="0"/>
            <a:t>Technical </a:t>
          </a:r>
          <a:r>
            <a:rPr lang="tr-TR" sz="2400" dirty="0" err="1"/>
            <a:t>functions</a:t>
          </a:r>
          <a:endParaRPr lang="tr-TR" sz="2400" dirty="0"/>
        </a:p>
      </dgm:t>
    </dgm:pt>
    <dgm:pt modelId="{7F35DA2B-7075-4CA9-97B6-C9F06B9FFF74}" type="parTrans" cxnId="{ED9AE2AD-896E-4CBA-BB2E-BDC0782210DD}">
      <dgm:prSet/>
      <dgm:spPr/>
      <dgm:t>
        <a:bodyPr/>
        <a:lstStyle/>
        <a:p>
          <a:endParaRPr lang="tr-TR" sz="2400"/>
        </a:p>
      </dgm:t>
    </dgm:pt>
    <dgm:pt modelId="{8F2F355D-F770-4641-A973-ECC8FA423FF4}" type="sibTrans" cxnId="{ED9AE2AD-896E-4CBA-BB2E-BDC0782210DD}">
      <dgm:prSet/>
      <dgm:spPr/>
      <dgm:t>
        <a:bodyPr/>
        <a:lstStyle/>
        <a:p>
          <a:endParaRPr lang="tr-TR" sz="2400"/>
        </a:p>
      </dgm:t>
    </dgm:pt>
    <dgm:pt modelId="{6C2A1CD1-1538-4EA9-91F5-E98B5EC7025D}">
      <dgm:prSet phldrT="[Metin]" custT="1"/>
      <dgm:spPr/>
      <dgm:t>
        <a:bodyPr/>
        <a:lstStyle/>
        <a:p>
          <a:r>
            <a:rPr lang="tr-TR" sz="2400" dirty="0" err="1"/>
            <a:t>Protection</a:t>
          </a:r>
          <a:endParaRPr lang="tr-TR" sz="2400" dirty="0"/>
        </a:p>
      </dgm:t>
    </dgm:pt>
    <dgm:pt modelId="{3EB6B1BA-1977-4697-8666-8238DFD37A18}" type="parTrans" cxnId="{BF711C96-85A5-4E1E-8BE0-9A5F5CB9029F}">
      <dgm:prSet/>
      <dgm:spPr/>
      <dgm:t>
        <a:bodyPr/>
        <a:lstStyle/>
        <a:p>
          <a:endParaRPr lang="tr-TR" sz="2400"/>
        </a:p>
      </dgm:t>
    </dgm:pt>
    <dgm:pt modelId="{75E2B46E-D55B-4D8A-BABC-5AC08A61CB80}" type="sibTrans" cxnId="{BF711C96-85A5-4E1E-8BE0-9A5F5CB9029F}">
      <dgm:prSet/>
      <dgm:spPr/>
      <dgm:t>
        <a:bodyPr/>
        <a:lstStyle/>
        <a:p>
          <a:endParaRPr lang="tr-TR" sz="2400"/>
        </a:p>
      </dgm:t>
    </dgm:pt>
    <dgm:pt modelId="{CF0D76FF-C61F-457E-9376-F36F82AF2B0F}">
      <dgm:prSet phldrT="[Metin]" custT="1"/>
      <dgm:spPr/>
      <dgm:t>
        <a:bodyPr/>
        <a:lstStyle/>
        <a:p>
          <a:r>
            <a:rPr lang="tr-TR" sz="2400" dirty="0" err="1"/>
            <a:t>Containment</a:t>
          </a:r>
          <a:endParaRPr lang="tr-TR" sz="2400" dirty="0"/>
        </a:p>
      </dgm:t>
    </dgm:pt>
    <dgm:pt modelId="{D7485191-D570-4B87-BB51-C5E2E55ABB60}" type="parTrans" cxnId="{28374233-2098-4126-B2F8-852F6E7A0366}">
      <dgm:prSet/>
      <dgm:spPr/>
      <dgm:t>
        <a:bodyPr/>
        <a:lstStyle/>
        <a:p>
          <a:endParaRPr lang="tr-TR" sz="2400"/>
        </a:p>
      </dgm:t>
    </dgm:pt>
    <dgm:pt modelId="{81E8E95B-5EB3-4C69-AEED-41708D7002FC}" type="sibTrans" cxnId="{28374233-2098-4126-B2F8-852F6E7A0366}">
      <dgm:prSet/>
      <dgm:spPr/>
      <dgm:t>
        <a:bodyPr/>
        <a:lstStyle/>
        <a:p>
          <a:endParaRPr lang="tr-TR" sz="2400"/>
        </a:p>
      </dgm:t>
    </dgm:pt>
    <dgm:pt modelId="{AF4FF55A-C892-46AE-A126-5C752F8AD1AF}">
      <dgm:prSet phldrT="[Metin]" custT="1"/>
      <dgm:spPr/>
      <dgm:t>
        <a:bodyPr/>
        <a:lstStyle/>
        <a:p>
          <a:r>
            <a:rPr lang="tr-TR" sz="2400" dirty="0" err="1"/>
            <a:t>Logistics</a:t>
          </a:r>
          <a:endParaRPr lang="tr-TR" sz="2400" dirty="0"/>
        </a:p>
      </dgm:t>
    </dgm:pt>
    <dgm:pt modelId="{8C7B2046-1FDB-45CF-8793-C948CC67C194}" type="parTrans" cxnId="{E6D4611A-218E-4AF6-97C8-6DD3143E0076}">
      <dgm:prSet/>
      <dgm:spPr/>
      <dgm:t>
        <a:bodyPr/>
        <a:lstStyle/>
        <a:p>
          <a:endParaRPr lang="tr-TR" sz="2400"/>
        </a:p>
      </dgm:t>
    </dgm:pt>
    <dgm:pt modelId="{EF747070-E10F-4B05-A772-3CF8E5BA8A83}" type="sibTrans" cxnId="{E6D4611A-218E-4AF6-97C8-6DD3143E0076}">
      <dgm:prSet/>
      <dgm:spPr/>
      <dgm:t>
        <a:bodyPr/>
        <a:lstStyle/>
        <a:p>
          <a:endParaRPr lang="tr-TR" sz="2400"/>
        </a:p>
      </dgm:t>
    </dgm:pt>
    <dgm:pt modelId="{18BB1EC2-427F-41F0-90EB-BA3A5F59B0E8}">
      <dgm:prSet phldrT="[Metin]" custT="1"/>
      <dgm:spPr/>
      <dgm:t>
        <a:bodyPr/>
        <a:lstStyle/>
        <a:p>
          <a:r>
            <a:rPr lang="tr-TR" sz="2400" dirty="0" err="1"/>
            <a:t>Communicative</a:t>
          </a:r>
          <a:r>
            <a:rPr lang="tr-TR" sz="2400" dirty="0"/>
            <a:t> </a:t>
          </a:r>
          <a:r>
            <a:rPr lang="tr-TR" sz="2400" dirty="0" err="1"/>
            <a:t>functions</a:t>
          </a:r>
          <a:endParaRPr lang="tr-TR" sz="2400" dirty="0"/>
        </a:p>
      </dgm:t>
    </dgm:pt>
    <dgm:pt modelId="{8734A6D6-AF70-4379-8C78-8069EB81E23A}" type="parTrans" cxnId="{EB8F83CD-989B-4E7E-B7EB-B5547970E345}">
      <dgm:prSet/>
      <dgm:spPr/>
      <dgm:t>
        <a:bodyPr/>
        <a:lstStyle/>
        <a:p>
          <a:endParaRPr lang="tr-TR" sz="2400"/>
        </a:p>
      </dgm:t>
    </dgm:pt>
    <dgm:pt modelId="{45C5A45C-7F34-44A6-B6E2-5813C4B249CE}" type="sibTrans" cxnId="{EB8F83CD-989B-4E7E-B7EB-B5547970E345}">
      <dgm:prSet/>
      <dgm:spPr/>
      <dgm:t>
        <a:bodyPr/>
        <a:lstStyle/>
        <a:p>
          <a:endParaRPr lang="tr-TR" sz="2400"/>
        </a:p>
      </dgm:t>
    </dgm:pt>
    <dgm:pt modelId="{BDD792B5-F110-445F-9B67-2B30EE3E21F5}">
      <dgm:prSet phldrT="[Metin]" custT="1"/>
      <dgm:spPr/>
      <dgm:t>
        <a:bodyPr/>
        <a:lstStyle/>
        <a:p>
          <a:r>
            <a:rPr lang="tr-TR" sz="2400" dirty="0"/>
            <a:t>Marketing</a:t>
          </a:r>
        </a:p>
      </dgm:t>
    </dgm:pt>
    <dgm:pt modelId="{1DF6A955-1586-4058-AD90-0A36A47CAE47}" type="parTrans" cxnId="{9F442C0A-F168-436E-9EB7-83B03815FB68}">
      <dgm:prSet/>
      <dgm:spPr/>
      <dgm:t>
        <a:bodyPr/>
        <a:lstStyle/>
        <a:p>
          <a:endParaRPr lang="tr-TR" sz="2400"/>
        </a:p>
      </dgm:t>
    </dgm:pt>
    <dgm:pt modelId="{B4EE0392-0CB7-4517-BE68-C7A4D2F0F5B7}" type="sibTrans" cxnId="{9F442C0A-F168-436E-9EB7-83B03815FB68}">
      <dgm:prSet/>
      <dgm:spPr/>
      <dgm:t>
        <a:bodyPr/>
        <a:lstStyle/>
        <a:p>
          <a:endParaRPr lang="tr-TR" sz="2400"/>
        </a:p>
      </dgm:t>
    </dgm:pt>
    <dgm:pt modelId="{03BABF84-AC85-4830-AF1A-D2FB76197E9B}">
      <dgm:prSet phldrT="[Metin]" custT="1"/>
      <dgm:spPr/>
      <dgm:t>
        <a:bodyPr/>
        <a:lstStyle/>
        <a:p>
          <a:r>
            <a:rPr lang="tr-TR" sz="2400" dirty="0"/>
            <a:t>Information</a:t>
          </a:r>
        </a:p>
      </dgm:t>
    </dgm:pt>
    <dgm:pt modelId="{8FEB3FFF-6B8D-449C-860E-E3E4E6BDC99E}" type="parTrans" cxnId="{EFE1ACDB-E783-4E92-91D3-B06A03B0963F}">
      <dgm:prSet/>
      <dgm:spPr/>
      <dgm:t>
        <a:bodyPr/>
        <a:lstStyle/>
        <a:p>
          <a:endParaRPr lang="tr-TR" sz="2400"/>
        </a:p>
      </dgm:t>
    </dgm:pt>
    <dgm:pt modelId="{BA0852EB-1711-421A-A05A-B38108291F0A}" type="sibTrans" cxnId="{EFE1ACDB-E783-4E92-91D3-B06A03B0963F}">
      <dgm:prSet/>
      <dgm:spPr/>
      <dgm:t>
        <a:bodyPr/>
        <a:lstStyle/>
        <a:p>
          <a:endParaRPr lang="tr-TR" sz="2400"/>
        </a:p>
      </dgm:t>
    </dgm:pt>
    <dgm:pt modelId="{60E4D7B0-14F2-47E2-81C9-16D280EA68EE}">
      <dgm:prSet phldrT="[Metin]" custT="1"/>
      <dgm:spPr/>
      <dgm:t>
        <a:bodyPr/>
        <a:lstStyle/>
        <a:p>
          <a:r>
            <a:rPr lang="tr-TR" sz="2400" dirty="0" err="1"/>
            <a:t>Communication</a:t>
          </a:r>
          <a:endParaRPr lang="tr-TR" sz="2400" dirty="0"/>
        </a:p>
      </dgm:t>
    </dgm:pt>
    <dgm:pt modelId="{26048320-6794-45C9-9C06-A2941825CCA5}" type="parTrans" cxnId="{3D9DF34A-2BC3-4C40-8424-A31567B5447F}">
      <dgm:prSet/>
      <dgm:spPr/>
      <dgm:t>
        <a:bodyPr/>
        <a:lstStyle/>
        <a:p>
          <a:endParaRPr lang="tr-TR" sz="2400"/>
        </a:p>
      </dgm:t>
    </dgm:pt>
    <dgm:pt modelId="{C48AE0CF-7BAD-4CD1-B6D0-CB5ABB918CE1}" type="sibTrans" cxnId="{3D9DF34A-2BC3-4C40-8424-A31567B5447F}">
      <dgm:prSet/>
      <dgm:spPr/>
      <dgm:t>
        <a:bodyPr/>
        <a:lstStyle/>
        <a:p>
          <a:endParaRPr lang="tr-TR" sz="2400"/>
        </a:p>
      </dgm:t>
    </dgm:pt>
    <dgm:pt modelId="{ED7E661B-00F6-4B4C-A7F1-4B9C5BA04E85}">
      <dgm:prSet phldrT="[Metin]" custT="1"/>
      <dgm:spPr/>
      <dgm:t>
        <a:bodyPr/>
        <a:lstStyle/>
        <a:p>
          <a:r>
            <a:rPr lang="tr-TR" sz="2400" dirty="0" err="1"/>
            <a:t>Environmental</a:t>
          </a:r>
          <a:r>
            <a:rPr lang="tr-TR" sz="2400" dirty="0"/>
            <a:t> </a:t>
          </a:r>
          <a:r>
            <a:rPr lang="tr-TR" sz="2400" dirty="0" err="1"/>
            <a:t>functions</a:t>
          </a:r>
          <a:endParaRPr lang="tr-TR" sz="2400" dirty="0"/>
        </a:p>
      </dgm:t>
    </dgm:pt>
    <dgm:pt modelId="{A10D030C-DECF-4BA3-B540-BCC1B51A69F8}" type="parTrans" cxnId="{F4E24278-AAD4-448A-886B-7A0D082BC378}">
      <dgm:prSet/>
      <dgm:spPr/>
      <dgm:t>
        <a:bodyPr/>
        <a:lstStyle/>
        <a:p>
          <a:endParaRPr lang="tr-TR" sz="2400"/>
        </a:p>
      </dgm:t>
    </dgm:pt>
    <dgm:pt modelId="{F7226170-AE58-4858-B8E5-9F4A60081A1E}" type="sibTrans" cxnId="{F4E24278-AAD4-448A-886B-7A0D082BC378}">
      <dgm:prSet/>
      <dgm:spPr/>
      <dgm:t>
        <a:bodyPr/>
        <a:lstStyle/>
        <a:p>
          <a:endParaRPr lang="tr-TR" sz="2400"/>
        </a:p>
      </dgm:t>
    </dgm:pt>
    <dgm:pt modelId="{271BB394-1EF8-4FBC-88B1-17A92CF7EAB7}">
      <dgm:prSet phldrT="[Metin]" custT="1"/>
      <dgm:spPr/>
      <dgm:t>
        <a:bodyPr/>
        <a:lstStyle/>
        <a:p>
          <a:r>
            <a:rPr lang="tr-TR" sz="2400" dirty="0" err="1"/>
            <a:t>Utility</a:t>
          </a:r>
          <a:r>
            <a:rPr lang="tr-TR" sz="2400" dirty="0"/>
            <a:t> of </a:t>
          </a:r>
          <a:r>
            <a:rPr lang="tr-TR" sz="2400" dirty="0" err="1"/>
            <a:t>use</a:t>
          </a:r>
          <a:endParaRPr lang="tr-TR" sz="2400" dirty="0"/>
        </a:p>
      </dgm:t>
    </dgm:pt>
    <dgm:pt modelId="{3B1BED73-6E4C-468B-8508-05CDCA60986F}" type="parTrans" cxnId="{08413B6E-4FEE-4E10-A246-8CB02513AC2E}">
      <dgm:prSet/>
      <dgm:spPr/>
      <dgm:t>
        <a:bodyPr/>
        <a:lstStyle/>
        <a:p>
          <a:endParaRPr lang="tr-TR" sz="2400"/>
        </a:p>
      </dgm:t>
    </dgm:pt>
    <dgm:pt modelId="{EF524C5C-48D3-42EF-8D11-ED7060545549}" type="sibTrans" cxnId="{08413B6E-4FEE-4E10-A246-8CB02513AC2E}">
      <dgm:prSet/>
      <dgm:spPr/>
      <dgm:t>
        <a:bodyPr/>
        <a:lstStyle/>
        <a:p>
          <a:endParaRPr lang="tr-TR" sz="2400"/>
        </a:p>
      </dgm:t>
    </dgm:pt>
    <dgm:pt modelId="{74BF19A5-B50F-496C-89E8-E7F629EED4E8}" type="pres">
      <dgm:prSet presAssocID="{091283D7-5E3B-4BFD-BD6B-5E66EB56647F}" presName="layout" presStyleCnt="0">
        <dgm:presLayoutVars>
          <dgm:chMax/>
          <dgm:chPref/>
          <dgm:dir/>
          <dgm:resizeHandles/>
        </dgm:presLayoutVars>
      </dgm:prSet>
      <dgm:spPr/>
    </dgm:pt>
    <dgm:pt modelId="{0117C820-0162-4DEE-8757-28F8CE20335A}" type="pres">
      <dgm:prSet presAssocID="{7752AE41-3774-4C23-B74B-B37AFFEF1B27}" presName="root" presStyleCnt="0">
        <dgm:presLayoutVars>
          <dgm:chMax/>
          <dgm:chPref/>
        </dgm:presLayoutVars>
      </dgm:prSet>
      <dgm:spPr/>
    </dgm:pt>
    <dgm:pt modelId="{3B53A769-E597-4E09-9BD9-E7C58D957A98}" type="pres">
      <dgm:prSet presAssocID="{7752AE41-3774-4C23-B74B-B37AFFEF1B27}" presName="rootComposite" presStyleCnt="0">
        <dgm:presLayoutVars/>
      </dgm:prSet>
      <dgm:spPr/>
    </dgm:pt>
    <dgm:pt modelId="{745767CD-9512-4EA9-9AFD-DBBD1880F2DB}" type="pres">
      <dgm:prSet presAssocID="{7752AE41-3774-4C23-B74B-B37AFFEF1B27}" presName="ParentAccent" presStyleLbl="alignNode1" presStyleIdx="0" presStyleCnt="3"/>
      <dgm:spPr/>
    </dgm:pt>
    <dgm:pt modelId="{F6B8C4EA-9819-4B62-A4F1-D9AD5E7D2954}" type="pres">
      <dgm:prSet presAssocID="{7752AE41-3774-4C23-B74B-B37AFFEF1B27}" presName="ParentSmallAccent" presStyleLbl="fgAcc1" presStyleIdx="0" presStyleCnt="3"/>
      <dgm:spPr/>
    </dgm:pt>
    <dgm:pt modelId="{3808B11D-95EB-48D6-91D7-4198A4D09E9E}" type="pres">
      <dgm:prSet presAssocID="{7752AE41-3774-4C23-B74B-B37AFFEF1B27}" presName="Parent" presStyleLbl="revTx" presStyleIdx="0" presStyleCnt="10">
        <dgm:presLayoutVars>
          <dgm:chMax/>
          <dgm:chPref val="4"/>
          <dgm:bulletEnabled val="1"/>
        </dgm:presLayoutVars>
      </dgm:prSet>
      <dgm:spPr/>
    </dgm:pt>
    <dgm:pt modelId="{74E2CF58-0F53-4761-AABF-1BF689C56833}" type="pres">
      <dgm:prSet presAssocID="{7752AE41-3774-4C23-B74B-B37AFFEF1B27}" presName="childShape" presStyleCnt="0">
        <dgm:presLayoutVars>
          <dgm:chMax val="0"/>
          <dgm:chPref val="0"/>
        </dgm:presLayoutVars>
      </dgm:prSet>
      <dgm:spPr/>
    </dgm:pt>
    <dgm:pt modelId="{0850E960-7DFF-49F6-ABB3-90F943D2A3A9}" type="pres">
      <dgm:prSet presAssocID="{6C2A1CD1-1538-4EA9-91F5-E98B5EC7025D}" presName="childComposite" presStyleCnt="0">
        <dgm:presLayoutVars>
          <dgm:chMax val="0"/>
          <dgm:chPref val="0"/>
        </dgm:presLayoutVars>
      </dgm:prSet>
      <dgm:spPr/>
    </dgm:pt>
    <dgm:pt modelId="{E5EBBB0D-F02A-4CA1-9D06-F080E3630C56}" type="pres">
      <dgm:prSet presAssocID="{6C2A1CD1-1538-4EA9-91F5-E98B5EC7025D}" presName="ChildAccent" presStyleLbl="solidFgAcc1" presStyleIdx="0" presStyleCnt="7"/>
      <dgm:spPr/>
    </dgm:pt>
    <dgm:pt modelId="{2585A14D-2B10-4840-9283-1C2023A5514E}" type="pres">
      <dgm:prSet presAssocID="{6C2A1CD1-1538-4EA9-91F5-E98B5EC7025D}" presName="Child" presStyleLbl="revTx" presStyleIdx="1" presStyleCnt="10">
        <dgm:presLayoutVars>
          <dgm:chMax val="0"/>
          <dgm:chPref val="0"/>
          <dgm:bulletEnabled val="1"/>
        </dgm:presLayoutVars>
      </dgm:prSet>
      <dgm:spPr/>
    </dgm:pt>
    <dgm:pt modelId="{E0BB4B9F-18AA-4BBE-BA86-EE3DBAC1A63F}" type="pres">
      <dgm:prSet presAssocID="{CF0D76FF-C61F-457E-9376-F36F82AF2B0F}" presName="childComposite" presStyleCnt="0">
        <dgm:presLayoutVars>
          <dgm:chMax val="0"/>
          <dgm:chPref val="0"/>
        </dgm:presLayoutVars>
      </dgm:prSet>
      <dgm:spPr/>
    </dgm:pt>
    <dgm:pt modelId="{5CEFD571-503A-494A-8D63-45AF1463B801}" type="pres">
      <dgm:prSet presAssocID="{CF0D76FF-C61F-457E-9376-F36F82AF2B0F}" presName="ChildAccent" presStyleLbl="solidFgAcc1" presStyleIdx="1" presStyleCnt="7"/>
      <dgm:spPr/>
    </dgm:pt>
    <dgm:pt modelId="{F1F42AED-24FB-47A1-883C-D5E3B42C9442}" type="pres">
      <dgm:prSet presAssocID="{CF0D76FF-C61F-457E-9376-F36F82AF2B0F}" presName="Child" presStyleLbl="revTx" presStyleIdx="2" presStyleCnt="10">
        <dgm:presLayoutVars>
          <dgm:chMax val="0"/>
          <dgm:chPref val="0"/>
          <dgm:bulletEnabled val="1"/>
        </dgm:presLayoutVars>
      </dgm:prSet>
      <dgm:spPr/>
    </dgm:pt>
    <dgm:pt modelId="{60166C8C-0135-4529-A107-B5CA5393D70F}" type="pres">
      <dgm:prSet presAssocID="{AF4FF55A-C892-46AE-A126-5C752F8AD1AF}" presName="childComposite" presStyleCnt="0">
        <dgm:presLayoutVars>
          <dgm:chMax val="0"/>
          <dgm:chPref val="0"/>
        </dgm:presLayoutVars>
      </dgm:prSet>
      <dgm:spPr/>
    </dgm:pt>
    <dgm:pt modelId="{D8E7D6F2-C7ED-4792-9D72-70B79EFFEE61}" type="pres">
      <dgm:prSet presAssocID="{AF4FF55A-C892-46AE-A126-5C752F8AD1AF}" presName="ChildAccent" presStyleLbl="solidFgAcc1" presStyleIdx="2" presStyleCnt="7"/>
      <dgm:spPr/>
    </dgm:pt>
    <dgm:pt modelId="{FB2BCC0A-4A47-48D3-AE94-49C89F6FF857}" type="pres">
      <dgm:prSet presAssocID="{AF4FF55A-C892-46AE-A126-5C752F8AD1AF}" presName="Child" presStyleLbl="revTx" presStyleIdx="3" presStyleCnt="10">
        <dgm:presLayoutVars>
          <dgm:chMax val="0"/>
          <dgm:chPref val="0"/>
          <dgm:bulletEnabled val="1"/>
        </dgm:presLayoutVars>
      </dgm:prSet>
      <dgm:spPr/>
    </dgm:pt>
    <dgm:pt modelId="{75D497A5-7979-45E0-835B-EC47911F16CF}" type="pres">
      <dgm:prSet presAssocID="{271BB394-1EF8-4FBC-88B1-17A92CF7EAB7}" presName="childComposite" presStyleCnt="0">
        <dgm:presLayoutVars>
          <dgm:chMax val="0"/>
          <dgm:chPref val="0"/>
        </dgm:presLayoutVars>
      </dgm:prSet>
      <dgm:spPr/>
    </dgm:pt>
    <dgm:pt modelId="{C96984BE-0F23-46A8-B8A5-BE5A7793D913}" type="pres">
      <dgm:prSet presAssocID="{271BB394-1EF8-4FBC-88B1-17A92CF7EAB7}" presName="ChildAccent" presStyleLbl="solidFgAcc1" presStyleIdx="3" presStyleCnt="7"/>
      <dgm:spPr/>
    </dgm:pt>
    <dgm:pt modelId="{30E2ADB7-D2DA-4983-A8B9-4E88485E4CA7}" type="pres">
      <dgm:prSet presAssocID="{271BB394-1EF8-4FBC-88B1-17A92CF7EAB7}" presName="Child" presStyleLbl="revTx" presStyleIdx="4" presStyleCnt="10">
        <dgm:presLayoutVars>
          <dgm:chMax val="0"/>
          <dgm:chPref val="0"/>
          <dgm:bulletEnabled val="1"/>
        </dgm:presLayoutVars>
      </dgm:prSet>
      <dgm:spPr/>
    </dgm:pt>
    <dgm:pt modelId="{283D9A9C-B1B1-4BF5-9A0B-0B0E2F563F13}" type="pres">
      <dgm:prSet presAssocID="{18BB1EC2-427F-41F0-90EB-BA3A5F59B0E8}" presName="root" presStyleCnt="0">
        <dgm:presLayoutVars>
          <dgm:chMax/>
          <dgm:chPref/>
        </dgm:presLayoutVars>
      </dgm:prSet>
      <dgm:spPr/>
    </dgm:pt>
    <dgm:pt modelId="{8EC601FD-4DFE-45D9-8FF5-69BE91279875}" type="pres">
      <dgm:prSet presAssocID="{18BB1EC2-427F-41F0-90EB-BA3A5F59B0E8}" presName="rootComposite" presStyleCnt="0">
        <dgm:presLayoutVars/>
      </dgm:prSet>
      <dgm:spPr/>
    </dgm:pt>
    <dgm:pt modelId="{736CA3A5-90B6-4427-BA95-06DB8EDF8FA4}" type="pres">
      <dgm:prSet presAssocID="{18BB1EC2-427F-41F0-90EB-BA3A5F59B0E8}" presName="ParentAccent" presStyleLbl="alignNode1" presStyleIdx="1" presStyleCnt="3"/>
      <dgm:spPr/>
    </dgm:pt>
    <dgm:pt modelId="{AF2AD593-8B71-45D7-983D-BC47BF0DEBD3}" type="pres">
      <dgm:prSet presAssocID="{18BB1EC2-427F-41F0-90EB-BA3A5F59B0E8}" presName="ParentSmallAccent" presStyleLbl="fgAcc1" presStyleIdx="1" presStyleCnt="3"/>
      <dgm:spPr/>
    </dgm:pt>
    <dgm:pt modelId="{9B963D5B-C757-42E5-83BD-6803CC22AF5C}" type="pres">
      <dgm:prSet presAssocID="{18BB1EC2-427F-41F0-90EB-BA3A5F59B0E8}" presName="Parent" presStyleLbl="revTx" presStyleIdx="5" presStyleCnt="10">
        <dgm:presLayoutVars>
          <dgm:chMax/>
          <dgm:chPref val="4"/>
          <dgm:bulletEnabled val="1"/>
        </dgm:presLayoutVars>
      </dgm:prSet>
      <dgm:spPr/>
    </dgm:pt>
    <dgm:pt modelId="{FB4F9EC0-FC1C-494D-8E03-C972F181D002}" type="pres">
      <dgm:prSet presAssocID="{18BB1EC2-427F-41F0-90EB-BA3A5F59B0E8}" presName="childShape" presStyleCnt="0">
        <dgm:presLayoutVars>
          <dgm:chMax val="0"/>
          <dgm:chPref val="0"/>
        </dgm:presLayoutVars>
      </dgm:prSet>
      <dgm:spPr/>
    </dgm:pt>
    <dgm:pt modelId="{905AC5A2-41D7-4EE9-911E-5122F37398A4}" type="pres">
      <dgm:prSet presAssocID="{BDD792B5-F110-445F-9B67-2B30EE3E21F5}" presName="childComposite" presStyleCnt="0">
        <dgm:presLayoutVars>
          <dgm:chMax val="0"/>
          <dgm:chPref val="0"/>
        </dgm:presLayoutVars>
      </dgm:prSet>
      <dgm:spPr/>
    </dgm:pt>
    <dgm:pt modelId="{3E1802BF-4E08-4A60-99D3-17756E20323C}" type="pres">
      <dgm:prSet presAssocID="{BDD792B5-F110-445F-9B67-2B30EE3E21F5}" presName="ChildAccent" presStyleLbl="solidFgAcc1" presStyleIdx="4" presStyleCnt="7"/>
      <dgm:spPr/>
    </dgm:pt>
    <dgm:pt modelId="{638C764A-65A8-4FD7-9CE2-C1DA74FAD2C9}" type="pres">
      <dgm:prSet presAssocID="{BDD792B5-F110-445F-9B67-2B30EE3E21F5}" presName="Child" presStyleLbl="revTx" presStyleIdx="6" presStyleCnt="10">
        <dgm:presLayoutVars>
          <dgm:chMax val="0"/>
          <dgm:chPref val="0"/>
          <dgm:bulletEnabled val="1"/>
        </dgm:presLayoutVars>
      </dgm:prSet>
      <dgm:spPr/>
    </dgm:pt>
    <dgm:pt modelId="{A9EBEF2E-A7AE-41FE-BCE1-63FDF3B491B0}" type="pres">
      <dgm:prSet presAssocID="{03BABF84-AC85-4830-AF1A-D2FB76197E9B}" presName="childComposite" presStyleCnt="0">
        <dgm:presLayoutVars>
          <dgm:chMax val="0"/>
          <dgm:chPref val="0"/>
        </dgm:presLayoutVars>
      </dgm:prSet>
      <dgm:spPr/>
    </dgm:pt>
    <dgm:pt modelId="{67081C69-5EFE-4CB4-9D9F-EF9D8E25B349}" type="pres">
      <dgm:prSet presAssocID="{03BABF84-AC85-4830-AF1A-D2FB76197E9B}" presName="ChildAccent" presStyleLbl="solidFgAcc1" presStyleIdx="5" presStyleCnt="7"/>
      <dgm:spPr/>
    </dgm:pt>
    <dgm:pt modelId="{9B237549-0EF3-41A6-A036-095FFF171A58}" type="pres">
      <dgm:prSet presAssocID="{03BABF84-AC85-4830-AF1A-D2FB76197E9B}" presName="Child" presStyleLbl="revTx" presStyleIdx="7" presStyleCnt="10">
        <dgm:presLayoutVars>
          <dgm:chMax val="0"/>
          <dgm:chPref val="0"/>
          <dgm:bulletEnabled val="1"/>
        </dgm:presLayoutVars>
      </dgm:prSet>
      <dgm:spPr/>
    </dgm:pt>
    <dgm:pt modelId="{536A5C90-7892-46D2-99F2-D18527AEABE9}" type="pres">
      <dgm:prSet presAssocID="{60E4D7B0-14F2-47E2-81C9-16D280EA68EE}" presName="childComposite" presStyleCnt="0">
        <dgm:presLayoutVars>
          <dgm:chMax val="0"/>
          <dgm:chPref val="0"/>
        </dgm:presLayoutVars>
      </dgm:prSet>
      <dgm:spPr/>
    </dgm:pt>
    <dgm:pt modelId="{A6A172A2-404A-461A-85C0-FC9E952A72BA}" type="pres">
      <dgm:prSet presAssocID="{60E4D7B0-14F2-47E2-81C9-16D280EA68EE}" presName="ChildAccent" presStyleLbl="solidFgAcc1" presStyleIdx="6" presStyleCnt="7"/>
      <dgm:spPr/>
    </dgm:pt>
    <dgm:pt modelId="{913C9B0E-8A26-4823-99B3-76A7DC8100D4}" type="pres">
      <dgm:prSet presAssocID="{60E4D7B0-14F2-47E2-81C9-16D280EA68EE}" presName="Child" presStyleLbl="revTx" presStyleIdx="8" presStyleCnt="10">
        <dgm:presLayoutVars>
          <dgm:chMax val="0"/>
          <dgm:chPref val="0"/>
          <dgm:bulletEnabled val="1"/>
        </dgm:presLayoutVars>
      </dgm:prSet>
      <dgm:spPr/>
    </dgm:pt>
    <dgm:pt modelId="{50856644-ECDE-4FBA-BFB1-0943AAAD7540}" type="pres">
      <dgm:prSet presAssocID="{ED7E661B-00F6-4B4C-A7F1-4B9C5BA04E85}" presName="root" presStyleCnt="0">
        <dgm:presLayoutVars>
          <dgm:chMax/>
          <dgm:chPref/>
        </dgm:presLayoutVars>
      </dgm:prSet>
      <dgm:spPr/>
    </dgm:pt>
    <dgm:pt modelId="{6FF8B7FD-13BC-4936-A4C3-A3651E9226C3}" type="pres">
      <dgm:prSet presAssocID="{ED7E661B-00F6-4B4C-A7F1-4B9C5BA04E85}" presName="rootComposite" presStyleCnt="0">
        <dgm:presLayoutVars/>
      </dgm:prSet>
      <dgm:spPr/>
    </dgm:pt>
    <dgm:pt modelId="{0F9E1EDB-6165-4EB4-962A-68C9B9526DE1}" type="pres">
      <dgm:prSet presAssocID="{ED7E661B-00F6-4B4C-A7F1-4B9C5BA04E85}" presName="ParentAccent" presStyleLbl="alignNode1" presStyleIdx="2" presStyleCnt="3"/>
      <dgm:spPr/>
    </dgm:pt>
    <dgm:pt modelId="{6255E0C6-C188-429B-833D-D3E457EDFEBA}" type="pres">
      <dgm:prSet presAssocID="{ED7E661B-00F6-4B4C-A7F1-4B9C5BA04E85}" presName="ParentSmallAccent" presStyleLbl="fgAcc1" presStyleIdx="2" presStyleCnt="3"/>
      <dgm:spPr/>
    </dgm:pt>
    <dgm:pt modelId="{5F2A435C-0900-4BD5-8312-CF8535C2477B}" type="pres">
      <dgm:prSet presAssocID="{ED7E661B-00F6-4B4C-A7F1-4B9C5BA04E85}" presName="Parent" presStyleLbl="revTx" presStyleIdx="9" presStyleCnt="10">
        <dgm:presLayoutVars>
          <dgm:chMax/>
          <dgm:chPref val="4"/>
          <dgm:bulletEnabled val="1"/>
        </dgm:presLayoutVars>
      </dgm:prSet>
      <dgm:spPr/>
    </dgm:pt>
    <dgm:pt modelId="{3F50B065-3505-425D-A102-2B6D83B1B8BC}" type="pres">
      <dgm:prSet presAssocID="{ED7E661B-00F6-4B4C-A7F1-4B9C5BA04E85}" presName="childShape" presStyleCnt="0">
        <dgm:presLayoutVars>
          <dgm:chMax val="0"/>
          <dgm:chPref val="0"/>
        </dgm:presLayoutVars>
      </dgm:prSet>
      <dgm:spPr/>
    </dgm:pt>
  </dgm:ptLst>
  <dgm:cxnLst>
    <dgm:cxn modelId="{C8139B07-64F7-41BB-ACBB-5FEE5BDE9A35}" type="presOf" srcId="{7752AE41-3774-4C23-B74B-B37AFFEF1B27}" destId="{3808B11D-95EB-48D6-91D7-4198A4D09E9E}" srcOrd="0" destOrd="0" presId="urn:microsoft.com/office/officeart/2008/layout/SquareAccentList"/>
    <dgm:cxn modelId="{9F442C0A-F168-436E-9EB7-83B03815FB68}" srcId="{18BB1EC2-427F-41F0-90EB-BA3A5F59B0E8}" destId="{BDD792B5-F110-445F-9B67-2B30EE3E21F5}" srcOrd="0" destOrd="0" parTransId="{1DF6A955-1586-4058-AD90-0A36A47CAE47}" sibTransId="{B4EE0392-0CB7-4517-BE68-C7A4D2F0F5B7}"/>
    <dgm:cxn modelId="{6EA51813-138E-473E-93AB-2B843FEAD138}" type="presOf" srcId="{271BB394-1EF8-4FBC-88B1-17A92CF7EAB7}" destId="{30E2ADB7-D2DA-4983-A8B9-4E88485E4CA7}" srcOrd="0" destOrd="0" presId="urn:microsoft.com/office/officeart/2008/layout/SquareAccentList"/>
    <dgm:cxn modelId="{210ACF19-13AC-47AB-B11D-036278D3BE31}" type="presOf" srcId="{AF4FF55A-C892-46AE-A126-5C752F8AD1AF}" destId="{FB2BCC0A-4A47-48D3-AE94-49C89F6FF857}" srcOrd="0" destOrd="0" presId="urn:microsoft.com/office/officeart/2008/layout/SquareAccentList"/>
    <dgm:cxn modelId="{E6D4611A-218E-4AF6-97C8-6DD3143E0076}" srcId="{7752AE41-3774-4C23-B74B-B37AFFEF1B27}" destId="{AF4FF55A-C892-46AE-A126-5C752F8AD1AF}" srcOrd="2" destOrd="0" parTransId="{8C7B2046-1FDB-45CF-8793-C948CC67C194}" sibTransId="{EF747070-E10F-4B05-A772-3CF8E5BA8A83}"/>
    <dgm:cxn modelId="{3100B72A-D65E-468C-BDD9-6AD9EC0160D2}" type="presOf" srcId="{CF0D76FF-C61F-457E-9376-F36F82AF2B0F}" destId="{F1F42AED-24FB-47A1-883C-D5E3B42C9442}" srcOrd="0" destOrd="0" presId="urn:microsoft.com/office/officeart/2008/layout/SquareAccentList"/>
    <dgm:cxn modelId="{9A03F330-8516-4037-AF44-A62C3048F166}" type="presOf" srcId="{18BB1EC2-427F-41F0-90EB-BA3A5F59B0E8}" destId="{9B963D5B-C757-42E5-83BD-6803CC22AF5C}" srcOrd="0" destOrd="0" presId="urn:microsoft.com/office/officeart/2008/layout/SquareAccentList"/>
    <dgm:cxn modelId="{28374233-2098-4126-B2F8-852F6E7A0366}" srcId="{7752AE41-3774-4C23-B74B-B37AFFEF1B27}" destId="{CF0D76FF-C61F-457E-9376-F36F82AF2B0F}" srcOrd="1" destOrd="0" parTransId="{D7485191-D570-4B87-BB51-C5E2E55ABB60}" sibTransId="{81E8E95B-5EB3-4C69-AEED-41708D7002FC}"/>
    <dgm:cxn modelId="{9C54C75F-6840-4FA7-8C87-D430B27E10C4}" type="presOf" srcId="{BDD792B5-F110-445F-9B67-2B30EE3E21F5}" destId="{638C764A-65A8-4FD7-9CE2-C1DA74FAD2C9}" srcOrd="0" destOrd="0" presId="urn:microsoft.com/office/officeart/2008/layout/SquareAccentList"/>
    <dgm:cxn modelId="{D977A064-486D-4E2C-80F6-799127E7ECD1}" type="presOf" srcId="{03BABF84-AC85-4830-AF1A-D2FB76197E9B}" destId="{9B237549-0EF3-41A6-A036-095FFF171A58}" srcOrd="0" destOrd="0" presId="urn:microsoft.com/office/officeart/2008/layout/SquareAccentList"/>
    <dgm:cxn modelId="{3D9DF34A-2BC3-4C40-8424-A31567B5447F}" srcId="{18BB1EC2-427F-41F0-90EB-BA3A5F59B0E8}" destId="{60E4D7B0-14F2-47E2-81C9-16D280EA68EE}" srcOrd="2" destOrd="0" parTransId="{26048320-6794-45C9-9C06-A2941825CCA5}" sibTransId="{C48AE0CF-7BAD-4CD1-B6D0-CB5ABB918CE1}"/>
    <dgm:cxn modelId="{08413B6E-4FEE-4E10-A246-8CB02513AC2E}" srcId="{7752AE41-3774-4C23-B74B-B37AFFEF1B27}" destId="{271BB394-1EF8-4FBC-88B1-17A92CF7EAB7}" srcOrd="3" destOrd="0" parTransId="{3B1BED73-6E4C-468B-8508-05CDCA60986F}" sibTransId="{EF524C5C-48D3-42EF-8D11-ED7060545549}"/>
    <dgm:cxn modelId="{F4E24278-AAD4-448A-886B-7A0D082BC378}" srcId="{091283D7-5E3B-4BFD-BD6B-5E66EB56647F}" destId="{ED7E661B-00F6-4B4C-A7F1-4B9C5BA04E85}" srcOrd="2" destOrd="0" parTransId="{A10D030C-DECF-4BA3-B540-BCC1B51A69F8}" sibTransId="{F7226170-AE58-4858-B8E5-9F4A60081A1E}"/>
    <dgm:cxn modelId="{BF711C96-85A5-4E1E-8BE0-9A5F5CB9029F}" srcId="{7752AE41-3774-4C23-B74B-B37AFFEF1B27}" destId="{6C2A1CD1-1538-4EA9-91F5-E98B5EC7025D}" srcOrd="0" destOrd="0" parTransId="{3EB6B1BA-1977-4697-8666-8238DFD37A18}" sibTransId="{75E2B46E-D55B-4D8A-BABC-5AC08A61CB80}"/>
    <dgm:cxn modelId="{A77899A9-1ACF-48D8-92E2-A734C0424B2D}" type="presOf" srcId="{091283D7-5E3B-4BFD-BD6B-5E66EB56647F}" destId="{74BF19A5-B50F-496C-89E8-E7F629EED4E8}" srcOrd="0" destOrd="0" presId="urn:microsoft.com/office/officeart/2008/layout/SquareAccentList"/>
    <dgm:cxn modelId="{ED9AE2AD-896E-4CBA-BB2E-BDC0782210DD}" srcId="{091283D7-5E3B-4BFD-BD6B-5E66EB56647F}" destId="{7752AE41-3774-4C23-B74B-B37AFFEF1B27}" srcOrd="0" destOrd="0" parTransId="{7F35DA2B-7075-4CA9-97B6-C9F06B9FFF74}" sibTransId="{8F2F355D-F770-4641-A973-ECC8FA423FF4}"/>
    <dgm:cxn modelId="{6A5D1EB5-43EC-4886-9344-5893DD173A13}" type="presOf" srcId="{ED7E661B-00F6-4B4C-A7F1-4B9C5BA04E85}" destId="{5F2A435C-0900-4BD5-8312-CF8535C2477B}" srcOrd="0" destOrd="0" presId="urn:microsoft.com/office/officeart/2008/layout/SquareAccentList"/>
    <dgm:cxn modelId="{80A21ABD-18AF-4133-8D2D-7D163EEF6337}" type="presOf" srcId="{6C2A1CD1-1538-4EA9-91F5-E98B5EC7025D}" destId="{2585A14D-2B10-4840-9283-1C2023A5514E}" srcOrd="0" destOrd="0" presId="urn:microsoft.com/office/officeart/2008/layout/SquareAccentList"/>
    <dgm:cxn modelId="{EB8F83CD-989B-4E7E-B7EB-B5547970E345}" srcId="{091283D7-5E3B-4BFD-BD6B-5E66EB56647F}" destId="{18BB1EC2-427F-41F0-90EB-BA3A5F59B0E8}" srcOrd="1" destOrd="0" parTransId="{8734A6D6-AF70-4379-8C78-8069EB81E23A}" sibTransId="{45C5A45C-7F34-44A6-B6E2-5813C4B249CE}"/>
    <dgm:cxn modelId="{EFE1ACDB-E783-4E92-91D3-B06A03B0963F}" srcId="{18BB1EC2-427F-41F0-90EB-BA3A5F59B0E8}" destId="{03BABF84-AC85-4830-AF1A-D2FB76197E9B}" srcOrd="1" destOrd="0" parTransId="{8FEB3FFF-6B8D-449C-860E-E3E4E6BDC99E}" sibTransId="{BA0852EB-1711-421A-A05A-B38108291F0A}"/>
    <dgm:cxn modelId="{FECDE9E5-0B7D-4938-A1B3-24F252CB6F32}" type="presOf" srcId="{60E4D7B0-14F2-47E2-81C9-16D280EA68EE}" destId="{913C9B0E-8A26-4823-99B3-76A7DC8100D4}" srcOrd="0" destOrd="0" presId="urn:microsoft.com/office/officeart/2008/layout/SquareAccentList"/>
    <dgm:cxn modelId="{AA2FA386-AD1C-476B-AE98-AD03F0C99D15}" type="presParOf" srcId="{74BF19A5-B50F-496C-89E8-E7F629EED4E8}" destId="{0117C820-0162-4DEE-8757-28F8CE20335A}" srcOrd="0" destOrd="0" presId="urn:microsoft.com/office/officeart/2008/layout/SquareAccentList"/>
    <dgm:cxn modelId="{9884D636-7D5E-4DB1-8633-6549C03D06FB}" type="presParOf" srcId="{0117C820-0162-4DEE-8757-28F8CE20335A}" destId="{3B53A769-E597-4E09-9BD9-E7C58D957A98}" srcOrd="0" destOrd="0" presId="urn:microsoft.com/office/officeart/2008/layout/SquareAccentList"/>
    <dgm:cxn modelId="{4BCE30FF-E2E4-49ED-9655-6D51C26480E4}" type="presParOf" srcId="{3B53A769-E597-4E09-9BD9-E7C58D957A98}" destId="{745767CD-9512-4EA9-9AFD-DBBD1880F2DB}" srcOrd="0" destOrd="0" presId="urn:microsoft.com/office/officeart/2008/layout/SquareAccentList"/>
    <dgm:cxn modelId="{A44A0AA1-7E0A-4EA0-BCF5-CF5F8F3880A1}" type="presParOf" srcId="{3B53A769-E597-4E09-9BD9-E7C58D957A98}" destId="{F6B8C4EA-9819-4B62-A4F1-D9AD5E7D2954}" srcOrd="1" destOrd="0" presId="urn:microsoft.com/office/officeart/2008/layout/SquareAccentList"/>
    <dgm:cxn modelId="{BE962307-4223-4C14-B3E7-6D8F997E7F26}" type="presParOf" srcId="{3B53A769-E597-4E09-9BD9-E7C58D957A98}" destId="{3808B11D-95EB-48D6-91D7-4198A4D09E9E}" srcOrd="2" destOrd="0" presId="urn:microsoft.com/office/officeart/2008/layout/SquareAccentList"/>
    <dgm:cxn modelId="{99B45AB8-C414-4DA5-9C10-66A4AC07E3EA}" type="presParOf" srcId="{0117C820-0162-4DEE-8757-28F8CE20335A}" destId="{74E2CF58-0F53-4761-AABF-1BF689C56833}" srcOrd="1" destOrd="0" presId="urn:microsoft.com/office/officeart/2008/layout/SquareAccentList"/>
    <dgm:cxn modelId="{8942D828-FB53-480F-A19D-7468B690C82D}" type="presParOf" srcId="{74E2CF58-0F53-4761-AABF-1BF689C56833}" destId="{0850E960-7DFF-49F6-ABB3-90F943D2A3A9}" srcOrd="0" destOrd="0" presId="urn:microsoft.com/office/officeart/2008/layout/SquareAccentList"/>
    <dgm:cxn modelId="{C500B897-BEFD-42BF-8519-D849FB4A26B6}" type="presParOf" srcId="{0850E960-7DFF-49F6-ABB3-90F943D2A3A9}" destId="{E5EBBB0D-F02A-4CA1-9D06-F080E3630C56}" srcOrd="0" destOrd="0" presId="urn:microsoft.com/office/officeart/2008/layout/SquareAccentList"/>
    <dgm:cxn modelId="{86C42A8F-E3FA-49C2-BE14-88D63B599BA9}" type="presParOf" srcId="{0850E960-7DFF-49F6-ABB3-90F943D2A3A9}" destId="{2585A14D-2B10-4840-9283-1C2023A5514E}" srcOrd="1" destOrd="0" presId="urn:microsoft.com/office/officeart/2008/layout/SquareAccentList"/>
    <dgm:cxn modelId="{02CF3D13-234A-4A2C-A509-F08F47086442}" type="presParOf" srcId="{74E2CF58-0F53-4761-AABF-1BF689C56833}" destId="{E0BB4B9F-18AA-4BBE-BA86-EE3DBAC1A63F}" srcOrd="1" destOrd="0" presId="urn:microsoft.com/office/officeart/2008/layout/SquareAccentList"/>
    <dgm:cxn modelId="{8D1DAA4D-9444-4693-B9BA-E4B580219B1D}" type="presParOf" srcId="{E0BB4B9F-18AA-4BBE-BA86-EE3DBAC1A63F}" destId="{5CEFD571-503A-494A-8D63-45AF1463B801}" srcOrd="0" destOrd="0" presId="urn:microsoft.com/office/officeart/2008/layout/SquareAccentList"/>
    <dgm:cxn modelId="{7013F51E-84DF-410B-B161-63F08C6EA1FB}" type="presParOf" srcId="{E0BB4B9F-18AA-4BBE-BA86-EE3DBAC1A63F}" destId="{F1F42AED-24FB-47A1-883C-D5E3B42C9442}" srcOrd="1" destOrd="0" presId="urn:microsoft.com/office/officeart/2008/layout/SquareAccentList"/>
    <dgm:cxn modelId="{C61EF407-0C4E-47B4-9396-429CAEB40DB7}" type="presParOf" srcId="{74E2CF58-0F53-4761-AABF-1BF689C56833}" destId="{60166C8C-0135-4529-A107-B5CA5393D70F}" srcOrd="2" destOrd="0" presId="urn:microsoft.com/office/officeart/2008/layout/SquareAccentList"/>
    <dgm:cxn modelId="{344ED0FF-AD3B-4354-837B-84A3F138FEF7}" type="presParOf" srcId="{60166C8C-0135-4529-A107-B5CA5393D70F}" destId="{D8E7D6F2-C7ED-4792-9D72-70B79EFFEE61}" srcOrd="0" destOrd="0" presId="urn:microsoft.com/office/officeart/2008/layout/SquareAccentList"/>
    <dgm:cxn modelId="{E630A4A9-A2C2-4A79-8AEA-BFEBB04411AD}" type="presParOf" srcId="{60166C8C-0135-4529-A107-B5CA5393D70F}" destId="{FB2BCC0A-4A47-48D3-AE94-49C89F6FF857}" srcOrd="1" destOrd="0" presId="urn:microsoft.com/office/officeart/2008/layout/SquareAccentList"/>
    <dgm:cxn modelId="{FFD9F9BF-FCFE-45F3-AE4B-04D59943EA23}" type="presParOf" srcId="{74E2CF58-0F53-4761-AABF-1BF689C56833}" destId="{75D497A5-7979-45E0-835B-EC47911F16CF}" srcOrd="3" destOrd="0" presId="urn:microsoft.com/office/officeart/2008/layout/SquareAccentList"/>
    <dgm:cxn modelId="{28951604-2D6A-4819-992D-4F0445B2A928}" type="presParOf" srcId="{75D497A5-7979-45E0-835B-EC47911F16CF}" destId="{C96984BE-0F23-46A8-B8A5-BE5A7793D913}" srcOrd="0" destOrd="0" presId="urn:microsoft.com/office/officeart/2008/layout/SquareAccentList"/>
    <dgm:cxn modelId="{371FE24E-C939-4DFF-BFEF-89106281C2FF}" type="presParOf" srcId="{75D497A5-7979-45E0-835B-EC47911F16CF}" destId="{30E2ADB7-D2DA-4983-A8B9-4E88485E4CA7}" srcOrd="1" destOrd="0" presId="urn:microsoft.com/office/officeart/2008/layout/SquareAccentList"/>
    <dgm:cxn modelId="{8093378E-A705-4E98-869F-601BF1223D4B}" type="presParOf" srcId="{74BF19A5-B50F-496C-89E8-E7F629EED4E8}" destId="{283D9A9C-B1B1-4BF5-9A0B-0B0E2F563F13}" srcOrd="1" destOrd="0" presId="urn:microsoft.com/office/officeart/2008/layout/SquareAccentList"/>
    <dgm:cxn modelId="{BA8E39D3-7389-4A4E-AAD8-3F4A59DF034B}" type="presParOf" srcId="{283D9A9C-B1B1-4BF5-9A0B-0B0E2F563F13}" destId="{8EC601FD-4DFE-45D9-8FF5-69BE91279875}" srcOrd="0" destOrd="0" presId="urn:microsoft.com/office/officeart/2008/layout/SquareAccentList"/>
    <dgm:cxn modelId="{FF04BCFE-56B4-4061-BABD-EC8F5BD17E9E}" type="presParOf" srcId="{8EC601FD-4DFE-45D9-8FF5-69BE91279875}" destId="{736CA3A5-90B6-4427-BA95-06DB8EDF8FA4}" srcOrd="0" destOrd="0" presId="urn:microsoft.com/office/officeart/2008/layout/SquareAccentList"/>
    <dgm:cxn modelId="{CA528CA4-BACC-49DF-9E2F-85CA16640594}" type="presParOf" srcId="{8EC601FD-4DFE-45D9-8FF5-69BE91279875}" destId="{AF2AD593-8B71-45D7-983D-BC47BF0DEBD3}" srcOrd="1" destOrd="0" presId="urn:microsoft.com/office/officeart/2008/layout/SquareAccentList"/>
    <dgm:cxn modelId="{6A69114C-F674-4684-AAC4-FE906D64956B}" type="presParOf" srcId="{8EC601FD-4DFE-45D9-8FF5-69BE91279875}" destId="{9B963D5B-C757-42E5-83BD-6803CC22AF5C}" srcOrd="2" destOrd="0" presId="urn:microsoft.com/office/officeart/2008/layout/SquareAccentList"/>
    <dgm:cxn modelId="{02582CFD-FDBC-4F5F-9AAE-1110E1C74D18}" type="presParOf" srcId="{283D9A9C-B1B1-4BF5-9A0B-0B0E2F563F13}" destId="{FB4F9EC0-FC1C-494D-8E03-C972F181D002}" srcOrd="1" destOrd="0" presId="urn:microsoft.com/office/officeart/2008/layout/SquareAccentList"/>
    <dgm:cxn modelId="{8343BEC3-598B-4596-8E1C-3FE0D837033E}" type="presParOf" srcId="{FB4F9EC0-FC1C-494D-8E03-C972F181D002}" destId="{905AC5A2-41D7-4EE9-911E-5122F37398A4}" srcOrd="0" destOrd="0" presId="urn:microsoft.com/office/officeart/2008/layout/SquareAccentList"/>
    <dgm:cxn modelId="{AE63E4BE-DC5F-4F95-A608-31AC23D0025F}" type="presParOf" srcId="{905AC5A2-41D7-4EE9-911E-5122F37398A4}" destId="{3E1802BF-4E08-4A60-99D3-17756E20323C}" srcOrd="0" destOrd="0" presId="urn:microsoft.com/office/officeart/2008/layout/SquareAccentList"/>
    <dgm:cxn modelId="{68F421EC-A462-490C-A03F-177F5450741D}" type="presParOf" srcId="{905AC5A2-41D7-4EE9-911E-5122F37398A4}" destId="{638C764A-65A8-4FD7-9CE2-C1DA74FAD2C9}" srcOrd="1" destOrd="0" presId="urn:microsoft.com/office/officeart/2008/layout/SquareAccentList"/>
    <dgm:cxn modelId="{A7A4FD4A-ABEA-4E8D-B19E-2C6DFA54CC65}" type="presParOf" srcId="{FB4F9EC0-FC1C-494D-8E03-C972F181D002}" destId="{A9EBEF2E-A7AE-41FE-BCE1-63FDF3B491B0}" srcOrd="1" destOrd="0" presId="urn:microsoft.com/office/officeart/2008/layout/SquareAccentList"/>
    <dgm:cxn modelId="{F2E9F1E9-8F20-4F91-B8FF-82D4CAD55AB4}" type="presParOf" srcId="{A9EBEF2E-A7AE-41FE-BCE1-63FDF3B491B0}" destId="{67081C69-5EFE-4CB4-9D9F-EF9D8E25B349}" srcOrd="0" destOrd="0" presId="urn:microsoft.com/office/officeart/2008/layout/SquareAccentList"/>
    <dgm:cxn modelId="{8FE363F6-106A-4D9A-AF4C-6EDCB873FB10}" type="presParOf" srcId="{A9EBEF2E-A7AE-41FE-BCE1-63FDF3B491B0}" destId="{9B237549-0EF3-41A6-A036-095FFF171A58}" srcOrd="1" destOrd="0" presId="urn:microsoft.com/office/officeart/2008/layout/SquareAccentList"/>
    <dgm:cxn modelId="{C315DE8F-F4D4-451E-865E-DBEBB7D5D5A1}" type="presParOf" srcId="{FB4F9EC0-FC1C-494D-8E03-C972F181D002}" destId="{536A5C90-7892-46D2-99F2-D18527AEABE9}" srcOrd="2" destOrd="0" presId="urn:microsoft.com/office/officeart/2008/layout/SquareAccentList"/>
    <dgm:cxn modelId="{DA0793B6-ACAF-4203-AF72-871F3F6D6BD6}" type="presParOf" srcId="{536A5C90-7892-46D2-99F2-D18527AEABE9}" destId="{A6A172A2-404A-461A-85C0-FC9E952A72BA}" srcOrd="0" destOrd="0" presId="urn:microsoft.com/office/officeart/2008/layout/SquareAccentList"/>
    <dgm:cxn modelId="{BD86154C-19C8-4CB4-9874-4016BC63037B}" type="presParOf" srcId="{536A5C90-7892-46D2-99F2-D18527AEABE9}" destId="{913C9B0E-8A26-4823-99B3-76A7DC8100D4}" srcOrd="1" destOrd="0" presId="urn:microsoft.com/office/officeart/2008/layout/SquareAccentList"/>
    <dgm:cxn modelId="{BD0DD263-561F-4606-B304-4DE61C7026A4}" type="presParOf" srcId="{74BF19A5-B50F-496C-89E8-E7F629EED4E8}" destId="{50856644-ECDE-4FBA-BFB1-0943AAAD7540}" srcOrd="2" destOrd="0" presId="urn:microsoft.com/office/officeart/2008/layout/SquareAccentList"/>
    <dgm:cxn modelId="{F507E6B9-02EB-493B-A54B-C2E06B034E82}" type="presParOf" srcId="{50856644-ECDE-4FBA-BFB1-0943AAAD7540}" destId="{6FF8B7FD-13BC-4936-A4C3-A3651E9226C3}" srcOrd="0" destOrd="0" presId="urn:microsoft.com/office/officeart/2008/layout/SquareAccentList"/>
    <dgm:cxn modelId="{8C8A0B54-332B-48A8-837E-FDB1C99F390D}" type="presParOf" srcId="{6FF8B7FD-13BC-4936-A4C3-A3651E9226C3}" destId="{0F9E1EDB-6165-4EB4-962A-68C9B9526DE1}" srcOrd="0" destOrd="0" presId="urn:microsoft.com/office/officeart/2008/layout/SquareAccentList"/>
    <dgm:cxn modelId="{723C2072-55C6-48F7-9A07-7C717FBFF983}" type="presParOf" srcId="{6FF8B7FD-13BC-4936-A4C3-A3651E9226C3}" destId="{6255E0C6-C188-429B-833D-D3E457EDFEBA}" srcOrd="1" destOrd="0" presId="urn:microsoft.com/office/officeart/2008/layout/SquareAccentList"/>
    <dgm:cxn modelId="{29B89424-1E58-45DE-A623-20B892AA30F9}" type="presParOf" srcId="{6FF8B7FD-13BC-4936-A4C3-A3651E9226C3}" destId="{5F2A435C-0900-4BD5-8312-CF8535C2477B}" srcOrd="2" destOrd="0" presId="urn:microsoft.com/office/officeart/2008/layout/SquareAccentList"/>
    <dgm:cxn modelId="{E2CC23E1-D88A-43DD-AD99-A05F7163E556}" type="presParOf" srcId="{50856644-ECDE-4FBA-BFB1-0943AAAD7540}" destId="{3F50B065-3505-425D-A102-2B6D83B1B8B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5767CD-9512-4EA9-9AFD-DBBD1880F2DB}">
      <dsp:nvSpPr>
        <dsp:cNvPr id="0" name=""/>
        <dsp:cNvSpPr/>
      </dsp:nvSpPr>
      <dsp:spPr>
        <a:xfrm>
          <a:off x="2625" y="555286"/>
          <a:ext cx="2627410" cy="3091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B8C4EA-9819-4B62-A4F1-D9AD5E7D2954}">
      <dsp:nvSpPr>
        <dsp:cNvPr id="0" name=""/>
        <dsp:cNvSpPr/>
      </dsp:nvSpPr>
      <dsp:spPr>
        <a:xfrm>
          <a:off x="2625" y="671374"/>
          <a:ext cx="193019" cy="1930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08B11D-95EB-48D6-91D7-4198A4D09E9E}">
      <dsp:nvSpPr>
        <dsp:cNvPr id="0" name=""/>
        <dsp:cNvSpPr/>
      </dsp:nvSpPr>
      <dsp:spPr>
        <a:xfrm>
          <a:off x="2625" y="0"/>
          <a:ext cx="2627410" cy="555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Technical </a:t>
          </a:r>
          <a:r>
            <a:rPr lang="tr-TR" sz="2400" kern="1200" dirty="0" err="1"/>
            <a:t>functions</a:t>
          </a:r>
          <a:endParaRPr lang="tr-TR" sz="2400" kern="1200" dirty="0"/>
        </a:p>
      </dsp:txBody>
      <dsp:txXfrm>
        <a:off x="2625" y="0"/>
        <a:ext cx="2627410" cy="555286"/>
      </dsp:txXfrm>
    </dsp:sp>
    <dsp:sp modelId="{E5EBBB0D-F02A-4CA1-9D06-F080E3630C56}">
      <dsp:nvSpPr>
        <dsp:cNvPr id="0" name=""/>
        <dsp:cNvSpPr/>
      </dsp:nvSpPr>
      <dsp:spPr>
        <a:xfrm>
          <a:off x="2625" y="1121296"/>
          <a:ext cx="193014" cy="193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85A14D-2B10-4840-9283-1C2023A5514E}">
      <dsp:nvSpPr>
        <dsp:cNvPr id="0" name=""/>
        <dsp:cNvSpPr/>
      </dsp:nvSpPr>
      <dsp:spPr>
        <a:xfrm>
          <a:off x="186544" y="992844"/>
          <a:ext cx="2443492" cy="449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 err="1"/>
            <a:t>Protection</a:t>
          </a:r>
          <a:endParaRPr lang="tr-TR" sz="2400" kern="1200" dirty="0"/>
        </a:p>
      </dsp:txBody>
      <dsp:txXfrm>
        <a:off x="186544" y="992844"/>
        <a:ext cx="2443492" cy="449916"/>
      </dsp:txXfrm>
    </dsp:sp>
    <dsp:sp modelId="{5CEFD571-503A-494A-8D63-45AF1463B801}">
      <dsp:nvSpPr>
        <dsp:cNvPr id="0" name=""/>
        <dsp:cNvSpPr/>
      </dsp:nvSpPr>
      <dsp:spPr>
        <a:xfrm>
          <a:off x="2625" y="1571213"/>
          <a:ext cx="193014" cy="193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875044"/>
              <a:satOff val="-2813"/>
              <a:lumOff val="-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F42AED-24FB-47A1-883C-D5E3B42C9442}">
      <dsp:nvSpPr>
        <dsp:cNvPr id="0" name=""/>
        <dsp:cNvSpPr/>
      </dsp:nvSpPr>
      <dsp:spPr>
        <a:xfrm>
          <a:off x="186544" y="1442761"/>
          <a:ext cx="2443492" cy="449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 err="1"/>
            <a:t>Containment</a:t>
          </a:r>
          <a:endParaRPr lang="tr-TR" sz="2400" kern="1200" dirty="0"/>
        </a:p>
      </dsp:txBody>
      <dsp:txXfrm>
        <a:off x="186544" y="1442761"/>
        <a:ext cx="2443492" cy="449916"/>
      </dsp:txXfrm>
    </dsp:sp>
    <dsp:sp modelId="{D8E7D6F2-C7ED-4792-9D72-70B79EFFEE61}">
      <dsp:nvSpPr>
        <dsp:cNvPr id="0" name=""/>
        <dsp:cNvSpPr/>
      </dsp:nvSpPr>
      <dsp:spPr>
        <a:xfrm>
          <a:off x="2625" y="2021130"/>
          <a:ext cx="193014" cy="193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BCC0A-4A47-48D3-AE94-49C89F6FF857}">
      <dsp:nvSpPr>
        <dsp:cNvPr id="0" name=""/>
        <dsp:cNvSpPr/>
      </dsp:nvSpPr>
      <dsp:spPr>
        <a:xfrm>
          <a:off x="186544" y="1892678"/>
          <a:ext cx="2443492" cy="449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 err="1"/>
            <a:t>Logistics</a:t>
          </a:r>
          <a:endParaRPr lang="tr-TR" sz="2400" kern="1200" dirty="0"/>
        </a:p>
      </dsp:txBody>
      <dsp:txXfrm>
        <a:off x="186544" y="1892678"/>
        <a:ext cx="2443492" cy="449916"/>
      </dsp:txXfrm>
    </dsp:sp>
    <dsp:sp modelId="{C96984BE-0F23-46A8-B8A5-BE5A7793D913}">
      <dsp:nvSpPr>
        <dsp:cNvPr id="0" name=""/>
        <dsp:cNvSpPr/>
      </dsp:nvSpPr>
      <dsp:spPr>
        <a:xfrm>
          <a:off x="2625" y="2471046"/>
          <a:ext cx="193014" cy="193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2ADB7-D2DA-4983-A8B9-4E88485E4CA7}">
      <dsp:nvSpPr>
        <dsp:cNvPr id="0" name=""/>
        <dsp:cNvSpPr/>
      </dsp:nvSpPr>
      <dsp:spPr>
        <a:xfrm>
          <a:off x="186544" y="2342595"/>
          <a:ext cx="2443492" cy="449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 err="1"/>
            <a:t>Utility</a:t>
          </a:r>
          <a:r>
            <a:rPr lang="tr-TR" sz="2400" kern="1200" dirty="0"/>
            <a:t> of </a:t>
          </a:r>
          <a:r>
            <a:rPr lang="tr-TR" sz="2400" kern="1200" dirty="0" err="1"/>
            <a:t>use</a:t>
          </a:r>
          <a:endParaRPr lang="tr-TR" sz="2400" kern="1200" dirty="0"/>
        </a:p>
      </dsp:txBody>
      <dsp:txXfrm>
        <a:off x="186544" y="2342595"/>
        <a:ext cx="2443492" cy="449916"/>
      </dsp:txXfrm>
    </dsp:sp>
    <dsp:sp modelId="{736CA3A5-90B6-4427-BA95-06DB8EDF8FA4}">
      <dsp:nvSpPr>
        <dsp:cNvPr id="0" name=""/>
        <dsp:cNvSpPr/>
      </dsp:nvSpPr>
      <dsp:spPr>
        <a:xfrm>
          <a:off x="2761407" y="555286"/>
          <a:ext cx="2627410" cy="309107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1905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2AD593-8B71-45D7-983D-BC47BF0DEBD3}">
      <dsp:nvSpPr>
        <dsp:cNvPr id="0" name=""/>
        <dsp:cNvSpPr/>
      </dsp:nvSpPr>
      <dsp:spPr>
        <a:xfrm>
          <a:off x="2761407" y="671374"/>
          <a:ext cx="193019" cy="1930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963D5B-C757-42E5-83BD-6803CC22AF5C}">
      <dsp:nvSpPr>
        <dsp:cNvPr id="0" name=""/>
        <dsp:cNvSpPr/>
      </dsp:nvSpPr>
      <dsp:spPr>
        <a:xfrm>
          <a:off x="2761407" y="0"/>
          <a:ext cx="2627410" cy="555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 err="1"/>
            <a:t>Communicative</a:t>
          </a:r>
          <a:r>
            <a:rPr lang="tr-TR" sz="2400" kern="1200" dirty="0"/>
            <a:t> </a:t>
          </a:r>
          <a:r>
            <a:rPr lang="tr-TR" sz="2400" kern="1200" dirty="0" err="1"/>
            <a:t>functions</a:t>
          </a:r>
          <a:endParaRPr lang="tr-TR" sz="2400" kern="1200" dirty="0"/>
        </a:p>
      </dsp:txBody>
      <dsp:txXfrm>
        <a:off x="2761407" y="0"/>
        <a:ext cx="2627410" cy="555286"/>
      </dsp:txXfrm>
    </dsp:sp>
    <dsp:sp modelId="{3E1802BF-4E08-4A60-99D3-17756E20323C}">
      <dsp:nvSpPr>
        <dsp:cNvPr id="0" name=""/>
        <dsp:cNvSpPr/>
      </dsp:nvSpPr>
      <dsp:spPr>
        <a:xfrm>
          <a:off x="2761407" y="1121296"/>
          <a:ext cx="193014" cy="193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8C764A-65A8-4FD7-9CE2-C1DA74FAD2C9}">
      <dsp:nvSpPr>
        <dsp:cNvPr id="0" name=""/>
        <dsp:cNvSpPr/>
      </dsp:nvSpPr>
      <dsp:spPr>
        <a:xfrm>
          <a:off x="2945325" y="992844"/>
          <a:ext cx="2443492" cy="449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Marketing</a:t>
          </a:r>
        </a:p>
      </dsp:txBody>
      <dsp:txXfrm>
        <a:off x="2945325" y="992844"/>
        <a:ext cx="2443492" cy="449916"/>
      </dsp:txXfrm>
    </dsp:sp>
    <dsp:sp modelId="{67081C69-5EFE-4CB4-9D9F-EF9D8E25B349}">
      <dsp:nvSpPr>
        <dsp:cNvPr id="0" name=""/>
        <dsp:cNvSpPr/>
      </dsp:nvSpPr>
      <dsp:spPr>
        <a:xfrm>
          <a:off x="2761407" y="1571213"/>
          <a:ext cx="193014" cy="193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9375220"/>
              <a:satOff val="-14067"/>
              <a:lumOff val="-22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237549-0EF3-41A6-A036-095FFF171A58}">
      <dsp:nvSpPr>
        <dsp:cNvPr id="0" name=""/>
        <dsp:cNvSpPr/>
      </dsp:nvSpPr>
      <dsp:spPr>
        <a:xfrm>
          <a:off x="2945325" y="1442761"/>
          <a:ext cx="2443492" cy="449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Information</a:t>
          </a:r>
        </a:p>
      </dsp:txBody>
      <dsp:txXfrm>
        <a:off x="2945325" y="1442761"/>
        <a:ext cx="2443492" cy="449916"/>
      </dsp:txXfrm>
    </dsp:sp>
    <dsp:sp modelId="{A6A172A2-404A-461A-85C0-FC9E952A72BA}">
      <dsp:nvSpPr>
        <dsp:cNvPr id="0" name=""/>
        <dsp:cNvSpPr/>
      </dsp:nvSpPr>
      <dsp:spPr>
        <a:xfrm>
          <a:off x="2761407" y="2021130"/>
          <a:ext cx="193014" cy="193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3C9B0E-8A26-4823-99B3-76A7DC8100D4}">
      <dsp:nvSpPr>
        <dsp:cNvPr id="0" name=""/>
        <dsp:cNvSpPr/>
      </dsp:nvSpPr>
      <dsp:spPr>
        <a:xfrm>
          <a:off x="2945325" y="1892678"/>
          <a:ext cx="2443492" cy="449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 err="1"/>
            <a:t>Communication</a:t>
          </a:r>
          <a:endParaRPr lang="tr-TR" sz="2400" kern="1200" dirty="0"/>
        </a:p>
      </dsp:txBody>
      <dsp:txXfrm>
        <a:off x="2945325" y="1892678"/>
        <a:ext cx="2443492" cy="449916"/>
      </dsp:txXfrm>
    </dsp:sp>
    <dsp:sp modelId="{0F9E1EDB-6165-4EB4-962A-68C9B9526DE1}">
      <dsp:nvSpPr>
        <dsp:cNvPr id="0" name=""/>
        <dsp:cNvSpPr/>
      </dsp:nvSpPr>
      <dsp:spPr>
        <a:xfrm>
          <a:off x="5520188" y="555286"/>
          <a:ext cx="2627410" cy="309107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1905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5E0C6-C188-429B-833D-D3E457EDFEBA}">
      <dsp:nvSpPr>
        <dsp:cNvPr id="0" name=""/>
        <dsp:cNvSpPr/>
      </dsp:nvSpPr>
      <dsp:spPr>
        <a:xfrm>
          <a:off x="5520188" y="671374"/>
          <a:ext cx="193019" cy="1930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A435C-0900-4BD5-8312-CF8535C2477B}">
      <dsp:nvSpPr>
        <dsp:cNvPr id="0" name=""/>
        <dsp:cNvSpPr/>
      </dsp:nvSpPr>
      <dsp:spPr>
        <a:xfrm>
          <a:off x="5520188" y="0"/>
          <a:ext cx="2627410" cy="555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 err="1"/>
            <a:t>Environmental</a:t>
          </a:r>
          <a:r>
            <a:rPr lang="tr-TR" sz="2400" kern="1200" dirty="0"/>
            <a:t> </a:t>
          </a:r>
          <a:r>
            <a:rPr lang="tr-TR" sz="2400" kern="1200" dirty="0" err="1"/>
            <a:t>functions</a:t>
          </a:r>
          <a:endParaRPr lang="tr-TR" sz="2400" kern="1200" dirty="0"/>
        </a:p>
      </dsp:txBody>
      <dsp:txXfrm>
        <a:off x="5520188" y="0"/>
        <a:ext cx="2627410" cy="555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E9305E6-ADDB-44AA-AFEB-8743CE058629}" type="datetime1">
              <a:rPr lang="en-US" smtClean="0"/>
              <a:t>2/23/2021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FDE 216-FP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7C7-EEEF-4AE4-99AF-7A27DC2FA3A5}" type="datetime1">
              <a:rPr lang="en-US" smtClean="0"/>
              <a:t>2/23/2021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031AD72-898D-4696-A7D6-739E992A6AF6}" type="datetime1">
              <a:rPr lang="en-US" smtClean="0"/>
              <a:t>2/23/2021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B801-BCA0-4247-A675-2387E2FEEA5F}" type="datetime1">
              <a:rPr lang="en-US" smtClean="0"/>
              <a:t>2/23/2021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AC70-C67D-4464-BA11-7E7E8CE54D9B}" type="datetime1">
              <a:rPr lang="en-US" smtClean="0"/>
              <a:t>2/23/2021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D0F990-ED9F-420B-90F1-9FE8002FC1E5}" type="datetime1">
              <a:rPr lang="en-US" smtClean="0"/>
              <a:t>2/23/2021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FDE 216-FP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4002BB-F79F-4CAD-9062-E931AA824379}" type="datetime1">
              <a:rPr lang="en-US" smtClean="0"/>
              <a:t>2/23/2021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FDE 216-FP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AFE14-CB27-4E0A-959C-3F724AFBC032}" type="datetime1">
              <a:rPr lang="en-US" smtClean="0"/>
              <a:t>2/23/2021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3574-6229-40F6-822C-84183297718C}" type="datetime1">
              <a:rPr lang="en-US" smtClean="0"/>
              <a:t>2/23/2021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EB76-5CA7-4598-91E8-02AEAC4D7F78}" type="datetime1">
              <a:rPr lang="en-US" smtClean="0"/>
              <a:t>2/23/2021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1A83872-DC81-43CD-94BB-DACDA97AA853}" type="datetime1">
              <a:rPr lang="en-US" smtClean="0"/>
              <a:t>2/23/2021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FDE 216-FP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7C5407-DB54-4C97-8D59-9CF166A6536B}" type="datetime1">
              <a:rPr lang="en-US" smtClean="0"/>
              <a:t>2/23/2021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FDE 216-FP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601677"/>
            <a:ext cx="8458200" cy="2541571"/>
          </a:xfrm>
        </p:spPr>
        <p:txBody>
          <a:bodyPr>
            <a:noAutofit/>
          </a:bodyPr>
          <a:lstStyle/>
          <a:p>
            <a:pPr algn="ctr"/>
            <a:r>
              <a:rPr lang="tr-TR" sz="6000" b="1" dirty="0"/>
              <a:t>FDE 216                                  </a:t>
            </a:r>
            <a:r>
              <a:rPr lang="tr-TR" sz="6000" b="1" dirty="0" err="1"/>
              <a:t>food</a:t>
            </a:r>
            <a:r>
              <a:rPr lang="tr-TR" sz="6000" b="1" dirty="0"/>
              <a:t> </a:t>
            </a:r>
            <a:r>
              <a:rPr lang="tr-TR" sz="6000" b="1" dirty="0" err="1"/>
              <a:t>packagıng</a:t>
            </a:r>
            <a:endParaRPr lang="tr-TR" sz="60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3626238"/>
            <a:ext cx="6751942" cy="2291085"/>
          </a:xfrm>
        </p:spPr>
        <p:txBody>
          <a:bodyPr>
            <a:noAutofit/>
          </a:bodyPr>
          <a:lstStyle/>
          <a:p>
            <a:r>
              <a:rPr lang="tr-TR" b="1" dirty="0" err="1">
                <a:solidFill>
                  <a:schemeClr val="tx1"/>
                </a:solidFill>
              </a:rPr>
              <a:t>Instructor</a:t>
            </a:r>
            <a:endParaRPr lang="tr-TR" b="1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Assist</a:t>
            </a:r>
            <a:r>
              <a:rPr lang="tr-TR" dirty="0">
                <a:solidFill>
                  <a:schemeClr val="tx1"/>
                </a:solidFill>
              </a:rPr>
              <a:t>. Prof. Dr. Eda </a:t>
            </a:r>
            <a:r>
              <a:rPr lang="tr-TR" dirty="0" err="1">
                <a:solidFill>
                  <a:schemeClr val="tx1"/>
                </a:solidFill>
              </a:rPr>
              <a:t>Demirok</a:t>
            </a:r>
            <a:r>
              <a:rPr lang="tr-TR" dirty="0">
                <a:solidFill>
                  <a:schemeClr val="tx1"/>
                </a:solidFill>
              </a:rPr>
              <a:t> Soncu</a:t>
            </a:r>
          </a:p>
          <a:p>
            <a:r>
              <a:rPr lang="tr-TR" dirty="0">
                <a:solidFill>
                  <a:schemeClr val="tx1"/>
                </a:solidFill>
              </a:rPr>
              <a:t>E-mail: </a:t>
            </a:r>
            <a:r>
              <a:rPr lang="tr-TR" b="1" dirty="0" err="1">
                <a:solidFill>
                  <a:schemeClr val="tx1"/>
                </a:solidFill>
              </a:rPr>
              <a:t>edemirok</a:t>
            </a:r>
            <a:r>
              <a:rPr lang="tr-TR" b="1" dirty="0">
                <a:solidFill>
                  <a:schemeClr val="tx1"/>
                </a:solidFill>
              </a:rPr>
              <a:t>@</a:t>
            </a:r>
            <a:r>
              <a:rPr lang="tr-TR" b="1" dirty="0" err="1">
                <a:solidFill>
                  <a:schemeClr val="tx1"/>
                </a:solidFill>
              </a:rPr>
              <a:t>eng</a:t>
            </a:r>
            <a:r>
              <a:rPr lang="tr-TR" b="1" dirty="0">
                <a:solidFill>
                  <a:schemeClr val="tx1"/>
                </a:solidFill>
              </a:rPr>
              <a:t>.</a:t>
            </a:r>
            <a:r>
              <a:rPr lang="tr-TR" b="1" dirty="0" err="1">
                <a:solidFill>
                  <a:schemeClr val="tx1"/>
                </a:solidFill>
              </a:rPr>
              <a:t>ankara</a:t>
            </a:r>
            <a:r>
              <a:rPr lang="tr-TR" b="1" dirty="0">
                <a:solidFill>
                  <a:schemeClr val="tx1"/>
                </a:solidFill>
              </a:rPr>
              <a:t>.edu.tr</a:t>
            </a:r>
          </a:p>
          <a:p>
            <a:r>
              <a:rPr lang="tr-TR" dirty="0">
                <a:solidFill>
                  <a:schemeClr val="tx1"/>
                </a:solidFill>
              </a:rPr>
              <a:t>Phone: +90312 203 3300 (3639 </a:t>
            </a:r>
            <a:r>
              <a:rPr lang="tr-TR" dirty="0" err="1">
                <a:solidFill>
                  <a:schemeClr val="tx1"/>
                </a:solidFill>
              </a:rPr>
              <a:t>ext</a:t>
            </a:r>
            <a:r>
              <a:rPr lang="tr-TR" dirty="0">
                <a:solidFill>
                  <a:schemeClr val="tx1"/>
                </a:solidFill>
              </a:rPr>
              <a:t>.)</a:t>
            </a:r>
          </a:p>
          <a:p>
            <a:r>
              <a:rPr lang="tr-TR" dirty="0">
                <a:solidFill>
                  <a:schemeClr val="tx1"/>
                </a:solidFill>
              </a:rPr>
              <a:t>Office: 2</a:t>
            </a:r>
            <a:r>
              <a:rPr lang="tr-TR" baseline="30000" dirty="0">
                <a:solidFill>
                  <a:schemeClr val="tx1"/>
                </a:solidFill>
              </a:rPr>
              <a:t>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floor</a:t>
            </a:r>
            <a:r>
              <a:rPr lang="tr-TR" dirty="0">
                <a:solidFill>
                  <a:schemeClr val="tx1"/>
                </a:solidFill>
              </a:rPr>
              <a:t> #212</a:t>
            </a:r>
          </a:p>
        </p:txBody>
      </p:sp>
    </p:spTree>
    <p:extLst>
      <p:ext uri="{BB962C8B-B14F-4D97-AF65-F5344CB8AC3E}">
        <p14:creationId xmlns:p14="http://schemas.microsoft.com/office/powerpoint/2010/main" val="4171362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Course </a:t>
            </a:r>
            <a:r>
              <a:rPr lang="tr-TR" b="1" dirty="0" err="1"/>
              <a:t>outline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t>2/23/2021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arenR"/>
            </a:pPr>
            <a:r>
              <a:rPr lang="tr-TR" sz="2800" dirty="0" err="1"/>
              <a:t>Packaging</a:t>
            </a:r>
            <a:r>
              <a:rPr lang="tr-TR" sz="2800" dirty="0"/>
              <a:t>: </a:t>
            </a:r>
            <a:r>
              <a:rPr lang="tr-TR" sz="2800" dirty="0" err="1"/>
              <a:t>Definitions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principles</a:t>
            </a:r>
            <a:endParaRPr lang="tr-TR" sz="2800" dirty="0"/>
          </a:p>
          <a:p>
            <a:pPr marL="514350" indent="-51435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arenR"/>
            </a:pPr>
            <a:r>
              <a:rPr lang="tr-TR" sz="2800" dirty="0" err="1"/>
              <a:t>Functions</a:t>
            </a:r>
            <a:r>
              <a:rPr lang="tr-TR" sz="2800" dirty="0"/>
              <a:t> of </a:t>
            </a:r>
            <a:r>
              <a:rPr lang="tr-TR" sz="2800" dirty="0" err="1"/>
              <a:t>packaging</a:t>
            </a:r>
            <a:endParaRPr lang="tr-TR" sz="2800" dirty="0"/>
          </a:p>
          <a:p>
            <a:pPr marL="514350" indent="-51435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arenR"/>
            </a:pPr>
            <a:r>
              <a:rPr lang="tr-TR" sz="2800" dirty="0" err="1"/>
              <a:t>Properties</a:t>
            </a:r>
            <a:r>
              <a:rPr lang="tr-TR" sz="2800" dirty="0"/>
              <a:t> of </a:t>
            </a:r>
            <a:r>
              <a:rPr lang="tr-TR" sz="2800" dirty="0" err="1"/>
              <a:t>packaging</a:t>
            </a:r>
            <a:r>
              <a:rPr lang="tr-TR" sz="2800" dirty="0"/>
              <a:t> </a:t>
            </a:r>
            <a:r>
              <a:rPr lang="tr-TR" sz="2800" dirty="0" err="1"/>
              <a:t>materials</a:t>
            </a:r>
            <a:endParaRPr lang="tr-TR" sz="2800" dirty="0"/>
          </a:p>
          <a:p>
            <a:pPr marL="514350" indent="-51435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arenR"/>
            </a:pPr>
            <a:r>
              <a:rPr lang="tr-TR" sz="2800" dirty="0" err="1"/>
              <a:t>Packaged</a:t>
            </a:r>
            <a:r>
              <a:rPr lang="tr-TR" sz="2800" dirty="0"/>
              <a:t> </a:t>
            </a:r>
            <a:r>
              <a:rPr lang="tr-TR" sz="2800" dirty="0" err="1"/>
              <a:t>product</a:t>
            </a:r>
            <a:r>
              <a:rPr lang="tr-TR" sz="2800" dirty="0"/>
              <a:t> </a:t>
            </a:r>
            <a:r>
              <a:rPr lang="tr-TR" sz="2800" dirty="0" err="1"/>
              <a:t>quality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shelf</a:t>
            </a:r>
            <a:r>
              <a:rPr lang="tr-TR" sz="2800" dirty="0"/>
              <a:t> life</a:t>
            </a:r>
          </a:p>
          <a:p>
            <a:pPr marL="514350" indent="-51435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arenR"/>
            </a:pPr>
            <a:r>
              <a:rPr lang="tr-TR" sz="2800" dirty="0" err="1"/>
              <a:t>Packaging</a:t>
            </a:r>
            <a:r>
              <a:rPr lang="tr-TR" sz="2800" dirty="0"/>
              <a:t> </a:t>
            </a:r>
            <a:r>
              <a:rPr lang="tr-TR" sz="2800" dirty="0" err="1"/>
              <a:t>materials</a:t>
            </a:r>
            <a:endParaRPr lang="tr-TR" sz="2800" dirty="0"/>
          </a:p>
          <a:p>
            <a:pPr lvl="2"/>
            <a:r>
              <a:rPr lang="tr-TR" sz="2800" dirty="0" err="1"/>
              <a:t>Cellulosic</a:t>
            </a:r>
            <a:r>
              <a:rPr lang="tr-TR" sz="2800" dirty="0"/>
              <a:t> </a:t>
            </a:r>
            <a:r>
              <a:rPr lang="tr-TR" sz="2800" dirty="0" err="1"/>
              <a:t>materials</a:t>
            </a:r>
            <a:endParaRPr lang="tr-TR" sz="2800" dirty="0"/>
          </a:p>
          <a:p>
            <a:pPr lvl="2"/>
            <a:r>
              <a:rPr lang="tr-TR" sz="2800" dirty="0" err="1"/>
              <a:t>Glass</a:t>
            </a:r>
            <a:r>
              <a:rPr lang="tr-TR" sz="2800" dirty="0"/>
              <a:t> </a:t>
            </a:r>
            <a:r>
              <a:rPr lang="tr-TR" sz="2800" dirty="0" err="1"/>
              <a:t>material</a:t>
            </a:r>
            <a:endParaRPr lang="tr-TR" sz="2800" dirty="0"/>
          </a:p>
          <a:p>
            <a:pPr lvl="2"/>
            <a:r>
              <a:rPr lang="tr-TR" sz="2800" dirty="0" err="1"/>
              <a:t>Metals</a:t>
            </a:r>
            <a:endParaRPr lang="tr-TR" sz="2800" dirty="0"/>
          </a:p>
          <a:p>
            <a:pPr lvl="2"/>
            <a:r>
              <a:rPr lang="tr-TR" sz="2800" dirty="0" err="1"/>
              <a:t>Plastic</a:t>
            </a:r>
            <a:r>
              <a:rPr lang="tr-TR" sz="2800" dirty="0"/>
              <a:t> </a:t>
            </a:r>
            <a:r>
              <a:rPr lang="tr-TR" sz="2800" dirty="0" err="1"/>
              <a:t>materials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43866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Functions</a:t>
            </a:r>
            <a:r>
              <a:rPr lang="tr-TR" b="1" dirty="0"/>
              <a:t> of </a:t>
            </a:r>
            <a:r>
              <a:rPr lang="tr-TR" b="1" dirty="0" err="1"/>
              <a:t>packaging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2/23/2021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533400" y="2025748"/>
          <a:ext cx="8150225" cy="309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6351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Properties</a:t>
            </a:r>
            <a:r>
              <a:rPr lang="tr-TR" b="1" dirty="0"/>
              <a:t> of </a:t>
            </a:r>
            <a:r>
              <a:rPr lang="tr-TR" b="1" dirty="0" err="1"/>
              <a:t>packaging</a:t>
            </a:r>
            <a:r>
              <a:rPr lang="tr-TR" b="1" dirty="0"/>
              <a:t> </a:t>
            </a:r>
            <a:r>
              <a:rPr lang="tr-TR" b="1" dirty="0" err="1"/>
              <a:t>materials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2/23/2021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498870" y="2747951"/>
            <a:ext cx="2387196" cy="280846"/>
          </a:xfrm>
          <a:prstGeom prst="rect">
            <a:avLst/>
          </a:pr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Dikdörtgen 9"/>
          <p:cNvSpPr/>
          <p:nvPr/>
        </p:nvSpPr>
        <p:spPr>
          <a:xfrm>
            <a:off x="498870" y="2853426"/>
            <a:ext cx="175372" cy="175372"/>
          </a:xfrm>
          <a:prstGeom prst="rect">
            <a:avLst/>
          </a:pr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Grup 10"/>
          <p:cNvGrpSpPr/>
          <p:nvPr/>
        </p:nvGrpSpPr>
        <p:grpSpPr>
          <a:xfrm>
            <a:off x="441209" y="2117465"/>
            <a:ext cx="2731321" cy="504518"/>
            <a:chOff x="2046" y="0"/>
            <a:chExt cx="2387196" cy="504518"/>
          </a:xfrm>
        </p:grpSpPr>
        <p:sp>
          <p:nvSpPr>
            <p:cNvPr id="58" name="Dikdörtgen 57"/>
            <p:cNvSpPr/>
            <p:nvPr/>
          </p:nvSpPr>
          <p:spPr>
            <a:xfrm>
              <a:off x="2046" y="0"/>
              <a:ext cx="2387196" cy="50451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9" name="Metin kutusu 58"/>
            <p:cNvSpPr txBox="1"/>
            <p:nvPr/>
          </p:nvSpPr>
          <p:spPr>
            <a:xfrm>
              <a:off x="2046" y="0"/>
              <a:ext cx="2387196" cy="5045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30480" rIns="45720" bIns="3048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Permeability</a:t>
              </a:r>
              <a:r>
                <a:rPr lang="tr-TR" sz="2400" kern="1200" dirty="0"/>
                <a:t>                     (</a:t>
              </a:r>
              <a:r>
                <a:rPr lang="tr-TR" sz="2400" kern="1200" dirty="0" err="1"/>
                <a:t>Barrier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properties</a:t>
              </a:r>
              <a:r>
                <a:rPr lang="tr-TR" sz="2400" kern="1200" dirty="0"/>
                <a:t>)</a:t>
              </a:r>
            </a:p>
          </p:txBody>
        </p:sp>
      </p:grpSp>
      <p:sp>
        <p:nvSpPr>
          <p:cNvPr id="12" name="Dikdörtgen 11"/>
          <p:cNvSpPr/>
          <p:nvPr/>
        </p:nvSpPr>
        <p:spPr>
          <a:xfrm>
            <a:off x="498870" y="3262213"/>
            <a:ext cx="175367" cy="175367"/>
          </a:xfrm>
          <a:prstGeom prst="rect">
            <a:avLst/>
          </a:pr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3" name="Grup 12"/>
          <p:cNvGrpSpPr/>
          <p:nvPr/>
        </p:nvGrpSpPr>
        <p:grpSpPr>
          <a:xfrm>
            <a:off x="665974" y="3145505"/>
            <a:ext cx="2220092" cy="408782"/>
            <a:chOff x="169150" y="902072"/>
            <a:chExt cx="2220092" cy="408782"/>
          </a:xfrm>
        </p:grpSpPr>
        <p:sp>
          <p:nvSpPr>
            <p:cNvPr id="56" name="Dikdörtgen 55"/>
            <p:cNvSpPr/>
            <p:nvPr/>
          </p:nvSpPr>
          <p:spPr>
            <a:xfrm>
              <a:off x="169150" y="902072"/>
              <a:ext cx="2220092" cy="4087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7" name="Metin kutusu 56"/>
            <p:cNvSpPr txBox="1"/>
            <p:nvPr/>
          </p:nvSpPr>
          <p:spPr>
            <a:xfrm>
              <a:off x="169150" y="902072"/>
              <a:ext cx="2220092" cy="408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Water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vapor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permeability</a:t>
              </a:r>
              <a:endParaRPr lang="tr-TR" sz="2400" kern="1200" dirty="0"/>
            </a:p>
          </p:txBody>
        </p:sp>
      </p:grpSp>
      <p:sp>
        <p:nvSpPr>
          <p:cNvPr id="14" name="Dikdörtgen 13"/>
          <p:cNvSpPr/>
          <p:nvPr/>
        </p:nvSpPr>
        <p:spPr>
          <a:xfrm>
            <a:off x="498870" y="4096742"/>
            <a:ext cx="175367" cy="175367"/>
          </a:xfrm>
          <a:prstGeom prst="rect">
            <a:avLst/>
          </a:prstGeom>
        </p:spPr>
        <p:style>
          <a:lnRef idx="2">
            <a:schemeClr val="accent4">
              <a:hueOff val="-558096"/>
              <a:satOff val="3362"/>
              <a:lumOff val="27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5" name="Grup 14"/>
          <p:cNvGrpSpPr/>
          <p:nvPr/>
        </p:nvGrpSpPr>
        <p:grpSpPr>
          <a:xfrm>
            <a:off x="665974" y="3980040"/>
            <a:ext cx="2220092" cy="408782"/>
            <a:chOff x="169150" y="1413050"/>
            <a:chExt cx="2220092" cy="408782"/>
          </a:xfrm>
        </p:grpSpPr>
        <p:sp>
          <p:nvSpPr>
            <p:cNvPr id="54" name="Dikdörtgen 53"/>
            <p:cNvSpPr/>
            <p:nvPr/>
          </p:nvSpPr>
          <p:spPr>
            <a:xfrm>
              <a:off x="169150" y="1413050"/>
              <a:ext cx="2220092" cy="4087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5" name="Metin kutusu 54"/>
            <p:cNvSpPr txBox="1"/>
            <p:nvPr/>
          </p:nvSpPr>
          <p:spPr>
            <a:xfrm>
              <a:off x="169150" y="1413050"/>
              <a:ext cx="2220092" cy="408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Oxygen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permeability</a:t>
              </a:r>
              <a:endParaRPr lang="tr-TR" sz="2400" kern="1200" dirty="0"/>
            </a:p>
          </p:txBody>
        </p:sp>
      </p:grpSp>
      <p:sp>
        <p:nvSpPr>
          <p:cNvPr id="16" name="Dikdörtgen 15"/>
          <p:cNvSpPr/>
          <p:nvPr/>
        </p:nvSpPr>
        <p:spPr>
          <a:xfrm>
            <a:off x="498870" y="4832799"/>
            <a:ext cx="175367" cy="175367"/>
          </a:xfrm>
          <a:prstGeom prst="rect">
            <a:avLst/>
          </a:prstGeom>
        </p:spPr>
        <p:style>
          <a:lnRef idx="2">
            <a:schemeClr val="accent4">
              <a:hueOff val="-1116192"/>
              <a:satOff val="6725"/>
              <a:lumOff val="539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7" name="Grup 16"/>
          <p:cNvGrpSpPr/>
          <p:nvPr/>
        </p:nvGrpSpPr>
        <p:grpSpPr>
          <a:xfrm>
            <a:off x="665974" y="4754426"/>
            <a:ext cx="2220092" cy="408782"/>
            <a:chOff x="169150" y="1962352"/>
            <a:chExt cx="2220092" cy="408782"/>
          </a:xfrm>
        </p:grpSpPr>
        <p:sp>
          <p:nvSpPr>
            <p:cNvPr id="52" name="Dikdörtgen 51"/>
            <p:cNvSpPr/>
            <p:nvPr/>
          </p:nvSpPr>
          <p:spPr>
            <a:xfrm>
              <a:off x="169150" y="1962352"/>
              <a:ext cx="2220092" cy="4087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3" name="Metin kutusu 52"/>
            <p:cNvSpPr txBox="1"/>
            <p:nvPr/>
          </p:nvSpPr>
          <p:spPr>
            <a:xfrm>
              <a:off x="169150" y="1962352"/>
              <a:ext cx="2220092" cy="408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Light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permeability</a:t>
              </a:r>
              <a:endParaRPr lang="tr-TR" sz="2400" kern="1200" dirty="0"/>
            </a:p>
          </p:txBody>
        </p:sp>
      </p:grpSp>
      <p:sp>
        <p:nvSpPr>
          <p:cNvPr id="18" name="Dikdörtgen 17"/>
          <p:cNvSpPr/>
          <p:nvPr/>
        </p:nvSpPr>
        <p:spPr>
          <a:xfrm>
            <a:off x="3378401" y="2747951"/>
            <a:ext cx="2387196" cy="280846"/>
          </a:xfrm>
          <a:prstGeom prst="rect">
            <a:avLst/>
          </a:prstGeom>
        </p:spPr>
        <p:style>
          <a:lnRef idx="2">
            <a:schemeClr val="accent4">
              <a:hueOff val="-2232385"/>
              <a:satOff val="13449"/>
              <a:lumOff val="1078"/>
              <a:alphaOff val="0"/>
            </a:schemeClr>
          </a:lnRef>
          <a:fillRef idx="1">
            <a:schemeClr val="accent4">
              <a:hueOff val="-2232385"/>
              <a:satOff val="13449"/>
              <a:lumOff val="1078"/>
              <a:alphaOff val="0"/>
            </a:schemeClr>
          </a:fillRef>
          <a:effectRef idx="0">
            <a:schemeClr val="accent4">
              <a:hueOff val="-2232385"/>
              <a:satOff val="13449"/>
              <a:lumOff val="1078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Dikdörtgen 18"/>
          <p:cNvSpPr/>
          <p:nvPr/>
        </p:nvSpPr>
        <p:spPr>
          <a:xfrm>
            <a:off x="3378401" y="2853426"/>
            <a:ext cx="175372" cy="175372"/>
          </a:xfrm>
          <a:prstGeom prst="rect">
            <a:avLst/>
          </a:prstGeom>
        </p:spPr>
        <p:style>
          <a:lnRef idx="2">
            <a:schemeClr val="accent4">
              <a:hueOff val="-2232385"/>
              <a:satOff val="13449"/>
              <a:lumOff val="1078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Grup 19"/>
          <p:cNvGrpSpPr/>
          <p:nvPr/>
        </p:nvGrpSpPr>
        <p:grpSpPr>
          <a:xfrm>
            <a:off x="3214053" y="2058342"/>
            <a:ext cx="2797712" cy="504518"/>
            <a:chOff x="2508602" y="0"/>
            <a:chExt cx="3133147" cy="504518"/>
          </a:xfrm>
        </p:grpSpPr>
        <p:sp>
          <p:nvSpPr>
            <p:cNvPr id="50" name="Dikdörtgen 49"/>
            <p:cNvSpPr/>
            <p:nvPr/>
          </p:nvSpPr>
          <p:spPr>
            <a:xfrm>
              <a:off x="2508602" y="0"/>
              <a:ext cx="3133147" cy="50451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1" name="Metin kutusu 50"/>
            <p:cNvSpPr txBox="1"/>
            <p:nvPr/>
          </p:nvSpPr>
          <p:spPr>
            <a:xfrm>
              <a:off x="2508602" y="0"/>
              <a:ext cx="3133147" cy="5045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30480" rIns="45720" bIns="3048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Physical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and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mechanical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properties</a:t>
              </a:r>
              <a:endParaRPr lang="tr-TR" sz="2400" kern="1200" dirty="0"/>
            </a:p>
          </p:txBody>
        </p:sp>
      </p:grpSp>
      <p:sp>
        <p:nvSpPr>
          <p:cNvPr id="21" name="Dikdörtgen 20"/>
          <p:cNvSpPr/>
          <p:nvPr/>
        </p:nvSpPr>
        <p:spPr>
          <a:xfrm>
            <a:off x="3005426" y="3262213"/>
            <a:ext cx="175367" cy="175367"/>
          </a:xfrm>
          <a:prstGeom prst="rect">
            <a:avLst/>
          </a:prstGeom>
        </p:spPr>
        <p:style>
          <a:lnRef idx="2">
            <a:schemeClr val="accent4">
              <a:hueOff val="-1674289"/>
              <a:satOff val="10087"/>
              <a:lumOff val="809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2" name="Grup 21"/>
          <p:cNvGrpSpPr/>
          <p:nvPr/>
        </p:nvGrpSpPr>
        <p:grpSpPr>
          <a:xfrm>
            <a:off x="3172530" y="3145505"/>
            <a:ext cx="2220092" cy="408782"/>
            <a:chOff x="2675706" y="902072"/>
            <a:chExt cx="2220092" cy="408782"/>
          </a:xfrm>
        </p:grpSpPr>
        <p:sp>
          <p:nvSpPr>
            <p:cNvPr id="48" name="Dikdörtgen 47"/>
            <p:cNvSpPr/>
            <p:nvPr/>
          </p:nvSpPr>
          <p:spPr>
            <a:xfrm>
              <a:off x="2675706" y="902072"/>
              <a:ext cx="2220092" cy="4087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9" name="Metin kutusu 48"/>
            <p:cNvSpPr txBox="1"/>
            <p:nvPr/>
          </p:nvSpPr>
          <p:spPr>
            <a:xfrm>
              <a:off x="2675706" y="902072"/>
              <a:ext cx="2220092" cy="408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Mechanical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strenght</a:t>
              </a:r>
              <a:endParaRPr lang="tr-TR" sz="2400" kern="1200" dirty="0"/>
            </a:p>
          </p:txBody>
        </p:sp>
      </p:grpSp>
      <p:sp>
        <p:nvSpPr>
          <p:cNvPr id="23" name="Dikdörtgen 22"/>
          <p:cNvSpPr/>
          <p:nvPr/>
        </p:nvSpPr>
        <p:spPr>
          <a:xfrm>
            <a:off x="3005426" y="4107095"/>
            <a:ext cx="175367" cy="175367"/>
          </a:xfrm>
          <a:prstGeom prst="rect">
            <a:avLst/>
          </a:prstGeom>
        </p:spPr>
        <p:style>
          <a:lnRef idx="2">
            <a:schemeClr val="accent4">
              <a:hueOff val="-2232385"/>
              <a:satOff val="13449"/>
              <a:lumOff val="1078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4" name="Grup 23"/>
          <p:cNvGrpSpPr/>
          <p:nvPr/>
        </p:nvGrpSpPr>
        <p:grpSpPr>
          <a:xfrm>
            <a:off x="3172530" y="3990388"/>
            <a:ext cx="2220092" cy="408782"/>
            <a:chOff x="2675706" y="1310855"/>
            <a:chExt cx="2220092" cy="408782"/>
          </a:xfrm>
        </p:grpSpPr>
        <p:sp>
          <p:nvSpPr>
            <p:cNvPr id="46" name="Dikdörtgen 45"/>
            <p:cNvSpPr/>
            <p:nvPr/>
          </p:nvSpPr>
          <p:spPr>
            <a:xfrm>
              <a:off x="2675706" y="1310855"/>
              <a:ext cx="2220092" cy="4087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7" name="Metin kutusu 46"/>
            <p:cNvSpPr txBox="1"/>
            <p:nvPr/>
          </p:nvSpPr>
          <p:spPr>
            <a:xfrm>
              <a:off x="2675706" y="1310855"/>
              <a:ext cx="2220092" cy="408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Thermal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conductivity</a:t>
              </a:r>
              <a:endParaRPr lang="tr-TR" sz="2400" kern="1200" dirty="0"/>
            </a:p>
          </p:txBody>
        </p:sp>
      </p:grpSp>
      <p:sp>
        <p:nvSpPr>
          <p:cNvPr id="25" name="Dikdörtgen 24"/>
          <p:cNvSpPr/>
          <p:nvPr/>
        </p:nvSpPr>
        <p:spPr>
          <a:xfrm>
            <a:off x="3005426" y="4853502"/>
            <a:ext cx="175367" cy="175367"/>
          </a:xfrm>
          <a:prstGeom prst="rect">
            <a:avLst/>
          </a:prstGeom>
        </p:spPr>
        <p:style>
          <a:lnRef idx="2">
            <a:schemeClr val="accent4">
              <a:hueOff val="-2790481"/>
              <a:satOff val="16812"/>
              <a:lumOff val="1348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6" name="Grup 25"/>
          <p:cNvGrpSpPr/>
          <p:nvPr/>
        </p:nvGrpSpPr>
        <p:grpSpPr>
          <a:xfrm>
            <a:off x="3172530" y="4736794"/>
            <a:ext cx="2220092" cy="408782"/>
            <a:chOff x="2675706" y="1719637"/>
            <a:chExt cx="2220092" cy="408782"/>
          </a:xfrm>
        </p:grpSpPr>
        <p:sp>
          <p:nvSpPr>
            <p:cNvPr id="44" name="Dikdörtgen 43"/>
            <p:cNvSpPr/>
            <p:nvPr/>
          </p:nvSpPr>
          <p:spPr>
            <a:xfrm>
              <a:off x="2675706" y="1719637"/>
              <a:ext cx="2220092" cy="4087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Metin kutusu 44"/>
            <p:cNvSpPr txBox="1"/>
            <p:nvPr/>
          </p:nvSpPr>
          <p:spPr>
            <a:xfrm>
              <a:off x="2675706" y="1719637"/>
              <a:ext cx="2220092" cy="408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Radiation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barrier</a:t>
              </a:r>
              <a:endParaRPr lang="tr-TR" sz="2400" kern="1200" dirty="0"/>
            </a:p>
          </p:txBody>
        </p:sp>
      </p:grpSp>
      <p:sp>
        <p:nvSpPr>
          <p:cNvPr id="27" name="Dikdörtgen 26"/>
          <p:cNvSpPr/>
          <p:nvPr/>
        </p:nvSpPr>
        <p:spPr>
          <a:xfrm>
            <a:off x="6257933" y="2747951"/>
            <a:ext cx="2387196" cy="280846"/>
          </a:xfrm>
          <a:prstGeom prst="rect">
            <a:avLst/>
          </a:prstGeom>
        </p:spPr>
        <p:style>
          <a:lnRef idx="2">
            <a:schemeClr val="accent4">
              <a:hueOff val="-4464770"/>
              <a:satOff val="26899"/>
              <a:lumOff val="2156"/>
              <a:alphaOff val="0"/>
            </a:schemeClr>
          </a:lnRef>
          <a:fillRef idx="1">
            <a:schemeClr val="accent4">
              <a:hueOff val="-4464770"/>
              <a:satOff val="26899"/>
              <a:lumOff val="2156"/>
              <a:alphaOff val="0"/>
            </a:schemeClr>
          </a:fillRef>
          <a:effectRef idx="0">
            <a:schemeClr val="accent4">
              <a:hueOff val="-4464770"/>
              <a:satOff val="26899"/>
              <a:lumOff val="2156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Dikdörtgen 27"/>
          <p:cNvSpPr/>
          <p:nvPr/>
        </p:nvSpPr>
        <p:spPr>
          <a:xfrm>
            <a:off x="6257933" y="2853426"/>
            <a:ext cx="175372" cy="175372"/>
          </a:xfrm>
          <a:prstGeom prst="rect">
            <a:avLst/>
          </a:prstGeom>
        </p:spPr>
        <p:style>
          <a:lnRef idx="2">
            <a:schemeClr val="accent4">
              <a:hueOff val="-4464770"/>
              <a:satOff val="26899"/>
              <a:lumOff val="2156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9" name="Grup 28"/>
          <p:cNvGrpSpPr/>
          <p:nvPr/>
        </p:nvGrpSpPr>
        <p:grpSpPr>
          <a:xfrm>
            <a:off x="6257933" y="2185079"/>
            <a:ext cx="2387196" cy="504518"/>
            <a:chOff x="5761109" y="0"/>
            <a:chExt cx="2387196" cy="504518"/>
          </a:xfrm>
        </p:grpSpPr>
        <p:sp>
          <p:nvSpPr>
            <p:cNvPr id="42" name="Dikdörtgen 41"/>
            <p:cNvSpPr/>
            <p:nvPr/>
          </p:nvSpPr>
          <p:spPr>
            <a:xfrm>
              <a:off x="5761109" y="0"/>
              <a:ext cx="2387196" cy="504518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3" name="Metin kutusu 42"/>
            <p:cNvSpPr txBox="1"/>
            <p:nvPr/>
          </p:nvSpPr>
          <p:spPr>
            <a:xfrm>
              <a:off x="5761109" y="0"/>
              <a:ext cx="2387196" cy="5045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30480" rIns="45720" bIns="3048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/>
                <a:t>Migration</a:t>
              </a:r>
            </a:p>
          </p:txBody>
        </p:sp>
      </p:grpSp>
      <p:sp>
        <p:nvSpPr>
          <p:cNvPr id="30" name="Dikdörtgen 29"/>
          <p:cNvSpPr/>
          <p:nvPr/>
        </p:nvSpPr>
        <p:spPr>
          <a:xfrm>
            <a:off x="6257933" y="3262213"/>
            <a:ext cx="175367" cy="175367"/>
          </a:xfrm>
          <a:prstGeom prst="rect">
            <a:avLst/>
          </a:prstGeom>
        </p:spPr>
        <p:style>
          <a:lnRef idx="2">
            <a:schemeClr val="accent4">
              <a:hueOff val="-3348577"/>
              <a:satOff val="20174"/>
              <a:lumOff val="1617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1" name="Grup 30"/>
          <p:cNvGrpSpPr/>
          <p:nvPr/>
        </p:nvGrpSpPr>
        <p:grpSpPr>
          <a:xfrm>
            <a:off x="6425036" y="3145505"/>
            <a:ext cx="3000317" cy="754736"/>
            <a:chOff x="5928213" y="902072"/>
            <a:chExt cx="2220092" cy="408782"/>
          </a:xfrm>
        </p:grpSpPr>
        <p:sp>
          <p:nvSpPr>
            <p:cNvPr id="40" name="Dikdörtgen 39"/>
            <p:cNvSpPr/>
            <p:nvPr/>
          </p:nvSpPr>
          <p:spPr>
            <a:xfrm>
              <a:off x="5928213" y="902072"/>
              <a:ext cx="2220092" cy="4087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1" name="Metin kutusu 40"/>
            <p:cNvSpPr txBox="1"/>
            <p:nvPr/>
          </p:nvSpPr>
          <p:spPr>
            <a:xfrm>
              <a:off x="5928213" y="902072"/>
              <a:ext cx="2220092" cy="408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/>
                <a:t>Class 1: No </a:t>
              </a:r>
              <a:r>
                <a:rPr lang="tr-TR" sz="2400" kern="1200" dirty="0" err="1"/>
                <a:t>or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negligible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migration</a:t>
              </a:r>
              <a:endParaRPr lang="tr-TR" sz="2400" kern="1200" dirty="0"/>
            </a:p>
          </p:txBody>
        </p:sp>
      </p:grpSp>
      <p:sp>
        <p:nvSpPr>
          <p:cNvPr id="32" name="Dikdörtgen 31"/>
          <p:cNvSpPr/>
          <p:nvPr/>
        </p:nvSpPr>
        <p:spPr>
          <a:xfrm>
            <a:off x="6257933" y="4022691"/>
            <a:ext cx="175367" cy="175367"/>
          </a:xfrm>
          <a:prstGeom prst="rect">
            <a:avLst/>
          </a:prstGeom>
        </p:spPr>
        <p:style>
          <a:lnRef idx="2">
            <a:schemeClr val="accent4">
              <a:hueOff val="-3906673"/>
              <a:satOff val="23537"/>
              <a:lumOff val="1887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3" name="Grup 32"/>
          <p:cNvGrpSpPr/>
          <p:nvPr/>
        </p:nvGrpSpPr>
        <p:grpSpPr>
          <a:xfrm>
            <a:off x="6425036" y="3751236"/>
            <a:ext cx="2718963" cy="1383430"/>
            <a:chOff x="5928213" y="1310855"/>
            <a:chExt cx="2220092" cy="408782"/>
          </a:xfrm>
        </p:grpSpPr>
        <p:sp>
          <p:nvSpPr>
            <p:cNvPr id="38" name="Dikdörtgen 37"/>
            <p:cNvSpPr/>
            <p:nvPr/>
          </p:nvSpPr>
          <p:spPr>
            <a:xfrm>
              <a:off x="5928213" y="1310855"/>
              <a:ext cx="2220092" cy="4087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9" name="Metin kutusu 38"/>
            <p:cNvSpPr txBox="1"/>
            <p:nvPr/>
          </p:nvSpPr>
          <p:spPr>
            <a:xfrm>
              <a:off x="5928213" y="1310855"/>
              <a:ext cx="2220092" cy="408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/>
                <a:t>Class 2: Migration </a:t>
              </a:r>
              <a:r>
                <a:rPr lang="tr-TR" sz="2400" kern="1200" dirty="0" err="1"/>
                <a:t>independent</a:t>
              </a:r>
              <a:r>
                <a:rPr lang="tr-TR" sz="2400" kern="1200" dirty="0"/>
                <a:t> of </a:t>
              </a:r>
              <a:r>
                <a:rPr lang="tr-TR" sz="2400" kern="1200" dirty="0" err="1"/>
                <a:t>the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packaged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product</a:t>
              </a:r>
              <a:endParaRPr lang="tr-TR" sz="2400" kern="1200" dirty="0"/>
            </a:p>
          </p:txBody>
        </p:sp>
      </p:grpSp>
      <p:sp>
        <p:nvSpPr>
          <p:cNvPr id="34" name="Dikdörtgen 33"/>
          <p:cNvSpPr/>
          <p:nvPr/>
        </p:nvSpPr>
        <p:spPr>
          <a:xfrm>
            <a:off x="6257933" y="5134860"/>
            <a:ext cx="175367" cy="175367"/>
          </a:xfrm>
          <a:prstGeom prst="rect">
            <a:avLst/>
          </a:prstGeom>
        </p:spPr>
        <p:style>
          <a:lnRef idx="2">
            <a:schemeClr val="accent4">
              <a:hueOff val="-4464770"/>
              <a:satOff val="26899"/>
              <a:lumOff val="2156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5" name="Grup 34"/>
          <p:cNvGrpSpPr/>
          <p:nvPr/>
        </p:nvGrpSpPr>
        <p:grpSpPr>
          <a:xfrm>
            <a:off x="6425037" y="4961880"/>
            <a:ext cx="2403280" cy="1483274"/>
            <a:chOff x="5928213" y="1719637"/>
            <a:chExt cx="2220092" cy="408782"/>
          </a:xfrm>
        </p:grpSpPr>
        <p:sp>
          <p:nvSpPr>
            <p:cNvPr id="36" name="Dikdörtgen 35"/>
            <p:cNvSpPr/>
            <p:nvPr/>
          </p:nvSpPr>
          <p:spPr>
            <a:xfrm>
              <a:off x="5928213" y="1719637"/>
              <a:ext cx="2220092" cy="4087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7" name="Metin kutusu 36"/>
            <p:cNvSpPr txBox="1"/>
            <p:nvPr/>
          </p:nvSpPr>
          <p:spPr>
            <a:xfrm>
              <a:off x="5928213" y="1719637"/>
              <a:ext cx="2220092" cy="4087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/>
                <a:t>Class 3: Migration </a:t>
              </a:r>
              <a:r>
                <a:rPr lang="tr-TR" sz="2400" kern="1200" dirty="0" err="1"/>
                <a:t>linked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to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interaction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with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the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product</a:t>
              </a:r>
              <a:r>
                <a:rPr lang="tr-TR" sz="2400" kern="1200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3176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Deteriorative</a:t>
            </a:r>
            <a:r>
              <a:rPr lang="tr-TR" b="1" dirty="0"/>
              <a:t> </a:t>
            </a:r>
            <a:r>
              <a:rPr lang="tr-TR" b="1" dirty="0" err="1"/>
              <a:t>reactions</a:t>
            </a:r>
            <a:r>
              <a:rPr lang="tr-TR" b="1" dirty="0"/>
              <a:t> in </a:t>
            </a:r>
            <a:r>
              <a:rPr lang="tr-TR" b="1" dirty="0" err="1"/>
              <a:t>foods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2/23/2021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86087" y="2633132"/>
            <a:ext cx="1961737" cy="230792"/>
          </a:xfrm>
          <a:prstGeom prst="rect">
            <a:avLst/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Dikdörtgen 9"/>
          <p:cNvSpPr/>
          <p:nvPr/>
        </p:nvSpPr>
        <p:spPr>
          <a:xfrm>
            <a:off x="186087" y="2719808"/>
            <a:ext cx="144116" cy="144116"/>
          </a:xfrm>
          <a:prstGeom prst="rect">
            <a:avLst/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Grup 10"/>
          <p:cNvGrpSpPr/>
          <p:nvPr/>
        </p:nvGrpSpPr>
        <p:grpSpPr>
          <a:xfrm>
            <a:off x="186087" y="2029349"/>
            <a:ext cx="1961737" cy="414600"/>
            <a:chOff x="6095" y="0"/>
            <a:chExt cx="1961737" cy="414600"/>
          </a:xfrm>
        </p:grpSpPr>
        <p:sp>
          <p:nvSpPr>
            <p:cNvPr id="67" name="Dikdörtgen 66"/>
            <p:cNvSpPr/>
            <p:nvPr/>
          </p:nvSpPr>
          <p:spPr>
            <a:xfrm>
              <a:off x="6095" y="0"/>
              <a:ext cx="1961737" cy="4146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8" name="Metin kutusu 67"/>
            <p:cNvSpPr txBox="1"/>
            <p:nvPr/>
          </p:nvSpPr>
          <p:spPr>
            <a:xfrm>
              <a:off x="6095" y="0"/>
              <a:ext cx="1961737" cy="414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30480" rIns="45720" bIns="3048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Enzymatic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reactions</a:t>
              </a:r>
              <a:endParaRPr lang="tr-TR" sz="2400" kern="1200" dirty="0"/>
            </a:p>
          </p:txBody>
        </p:sp>
      </p:grpSp>
      <p:sp>
        <p:nvSpPr>
          <p:cNvPr id="12" name="Dikdörtgen 11"/>
          <p:cNvSpPr/>
          <p:nvPr/>
        </p:nvSpPr>
        <p:spPr>
          <a:xfrm>
            <a:off x="2245911" y="2633132"/>
            <a:ext cx="1961737" cy="230792"/>
          </a:xfrm>
          <a:prstGeom prst="rect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Dikdörtgen 12"/>
          <p:cNvSpPr/>
          <p:nvPr/>
        </p:nvSpPr>
        <p:spPr>
          <a:xfrm>
            <a:off x="2245911" y="2719808"/>
            <a:ext cx="144116" cy="144116"/>
          </a:xfrm>
          <a:prstGeom prst="rect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4" name="Grup 13"/>
          <p:cNvGrpSpPr/>
          <p:nvPr/>
        </p:nvGrpSpPr>
        <p:grpSpPr>
          <a:xfrm>
            <a:off x="2245911" y="2029349"/>
            <a:ext cx="1961737" cy="414600"/>
            <a:chOff x="2065919" y="0"/>
            <a:chExt cx="1961737" cy="414600"/>
          </a:xfrm>
        </p:grpSpPr>
        <p:sp>
          <p:nvSpPr>
            <p:cNvPr id="65" name="Dikdörtgen 64"/>
            <p:cNvSpPr/>
            <p:nvPr/>
          </p:nvSpPr>
          <p:spPr>
            <a:xfrm>
              <a:off x="2065919" y="0"/>
              <a:ext cx="1961737" cy="4146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6" name="Metin kutusu 65"/>
            <p:cNvSpPr txBox="1"/>
            <p:nvPr/>
          </p:nvSpPr>
          <p:spPr>
            <a:xfrm>
              <a:off x="2065919" y="0"/>
              <a:ext cx="1961737" cy="414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30480" rIns="45720" bIns="3048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Chemical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reactions</a:t>
              </a:r>
              <a:endParaRPr lang="tr-TR" sz="2400" kern="1200" dirty="0"/>
            </a:p>
          </p:txBody>
        </p:sp>
      </p:grpSp>
      <p:sp>
        <p:nvSpPr>
          <p:cNvPr id="15" name="Dikdörtgen 14"/>
          <p:cNvSpPr/>
          <p:nvPr/>
        </p:nvSpPr>
        <p:spPr>
          <a:xfrm>
            <a:off x="2245911" y="3055739"/>
            <a:ext cx="144112" cy="144112"/>
          </a:xfrm>
          <a:prstGeom prst="rect">
            <a:avLst/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Grup 15"/>
          <p:cNvGrpSpPr/>
          <p:nvPr/>
        </p:nvGrpSpPr>
        <p:grpSpPr>
          <a:xfrm>
            <a:off x="2383233" y="2959832"/>
            <a:ext cx="2430505" cy="335927"/>
            <a:chOff x="2203241" y="741300"/>
            <a:chExt cx="1824415" cy="335927"/>
          </a:xfrm>
        </p:grpSpPr>
        <p:sp>
          <p:nvSpPr>
            <p:cNvPr id="63" name="Dikdörtgen 62"/>
            <p:cNvSpPr/>
            <p:nvPr/>
          </p:nvSpPr>
          <p:spPr>
            <a:xfrm>
              <a:off x="2203241" y="741300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4" name="Metin kutusu 63"/>
            <p:cNvSpPr txBox="1"/>
            <p:nvPr/>
          </p:nvSpPr>
          <p:spPr>
            <a:xfrm>
              <a:off x="2203241" y="741300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Lipid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oxidation</a:t>
              </a:r>
              <a:endParaRPr lang="tr-TR" sz="2400" kern="1200" dirty="0"/>
            </a:p>
          </p:txBody>
        </p:sp>
      </p:grpSp>
      <p:sp>
        <p:nvSpPr>
          <p:cNvPr id="17" name="Dikdörtgen 16"/>
          <p:cNvSpPr/>
          <p:nvPr/>
        </p:nvSpPr>
        <p:spPr>
          <a:xfrm>
            <a:off x="2245911" y="3759527"/>
            <a:ext cx="144112" cy="144112"/>
          </a:xfrm>
          <a:prstGeom prst="rect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8" name="Grup 17"/>
          <p:cNvGrpSpPr/>
          <p:nvPr/>
        </p:nvGrpSpPr>
        <p:grpSpPr>
          <a:xfrm>
            <a:off x="2383233" y="3663620"/>
            <a:ext cx="2262339" cy="335927"/>
            <a:chOff x="2203241" y="1077227"/>
            <a:chExt cx="1824415" cy="335927"/>
          </a:xfrm>
        </p:grpSpPr>
        <p:sp>
          <p:nvSpPr>
            <p:cNvPr id="61" name="Dikdörtgen 60"/>
            <p:cNvSpPr/>
            <p:nvPr/>
          </p:nvSpPr>
          <p:spPr>
            <a:xfrm>
              <a:off x="2203241" y="1077227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2" name="Metin kutusu 61"/>
            <p:cNvSpPr txBox="1"/>
            <p:nvPr/>
          </p:nvSpPr>
          <p:spPr>
            <a:xfrm>
              <a:off x="2203241" y="1077227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Nonenzymatic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browning</a:t>
              </a:r>
              <a:endParaRPr lang="tr-TR" sz="2400" kern="1200" dirty="0"/>
            </a:p>
          </p:txBody>
        </p:sp>
      </p:grpSp>
      <p:sp>
        <p:nvSpPr>
          <p:cNvPr id="19" name="Dikdörtgen 18"/>
          <p:cNvSpPr/>
          <p:nvPr/>
        </p:nvSpPr>
        <p:spPr>
          <a:xfrm>
            <a:off x="2245911" y="4463312"/>
            <a:ext cx="144112" cy="144112"/>
          </a:xfrm>
          <a:prstGeom prst="rect">
            <a:avLst/>
          </a:pr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Grup 19"/>
          <p:cNvGrpSpPr/>
          <p:nvPr/>
        </p:nvGrpSpPr>
        <p:grpSpPr>
          <a:xfrm>
            <a:off x="2383233" y="4367405"/>
            <a:ext cx="2430505" cy="335927"/>
            <a:chOff x="2203241" y="1413154"/>
            <a:chExt cx="1824415" cy="335927"/>
          </a:xfrm>
        </p:grpSpPr>
        <p:sp>
          <p:nvSpPr>
            <p:cNvPr id="59" name="Dikdörtgen 58"/>
            <p:cNvSpPr/>
            <p:nvPr/>
          </p:nvSpPr>
          <p:spPr>
            <a:xfrm>
              <a:off x="2203241" y="1413154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0" name="Metin kutusu 59"/>
            <p:cNvSpPr txBox="1"/>
            <p:nvPr/>
          </p:nvSpPr>
          <p:spPr>
            <a:xfrm>
              <a:off x="2203241" y="1413154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Color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changes</a:t>
              </a:r>
              <a:endParaRPr lang="tr-TR" sz="2400" kern="1200" dirty="0"/>
            </a:p>
          </p:txBody>
        </p:sp>
      </p:grpSp>
      <p:sp>
        <p:nvSpPr>
          <p:cNvPr id="21" name="Dikdörtgen 20"/>
          <p:cNvSpPr/>
          <p:nvPr/>
        </p:nvSpPr>
        <p:spPr>
          <a:xfrm>
            <a:off x="2245911" y="5135568"/>
            <a:ext cx="144112" cy="144112"/>
          </a:xfrm>
          <a:prstGeom prst="rect">
            <a:avLst/>
          </a:pr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2" name="Grup 21"/>
          <p:cNvGrpSpPr/>
          <p:nvPr/>
        </p:nvGrpSpPr>
        <p:grpSpPr>
          <a:xfrm>
            <a:off x="2383233" y="5039661"/>
            <a:ext cx="2188767" cy="335927"/>
            <a:chOff x="2203241" y="1749081"/>
            <a:chExt cx="1824415" cy="335927"/>
          </a:xfrm>
        </p:grpSpPr>
        <p:sp>
          <p:nvSpPr>
            <p:cNvPr id="57" name="Dikdörtgen 56"/>
            <p:cNvSpPr/>
            <p:nvPr/>
          </p:nvSpPr>
          <p:spPr>
            <a:xfrm>
              <a:off x="2203241" y="1749081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8" name="Metin kutusu 57"/>
            <p:cNvSpPr txBox="1"/>
            <p:nvPr/>
          </p:nvSpPr>
          <p:spPr>
            <a:xfrm>
              <a:off x="2203241" y="1749081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Flavor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changes</a:t>
              </a:r>
              <a:endParaRPr lang="tr-TR" sz="2400" kern="1200" dirty="0"/>
            </a:p>
          </p:txBody>
        </p:sp>
      </p:grpSp>
      <p:sp>
        <p:nvSpPr>
          <p:cNvPr id="23" name="Dikdörtgen 22"/>
          <p:cNvSpPr/>
          <p:nvPr/>
        </p:nvSpPr>
        <p:spPr>
          <a:xfrm>
            <a:off x="2245911" y="5828848"/>
            <a:ext cx="144112" cy="144112"/>
          </a:xfrm>
          <a:prstGeom prst="rect">
            <a:avLst/>
          </a:prstGeom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4" name="Grup 23"/>
          <p:cNvGrpSpPr/>
          <p:nvPr/>
        </p:nvGrpSpPr>
        <p:grpSpPr>
          <a:xfrm>
            <a:off x="2383232" y="5732940"/>
            <a:ext cx="2924491" cy="335927"/>
            <a:chOff x="2203241" y="2085008"/>
            <a:chExt cx="1824415" cy="335927"/>
          </a:xfrm>
        </p:grpSpPr>
        <p:sp>
          <p:nvSpPr>
            <p:cNvPr id="55" name="Dikdörtgen 54"/>
            <p:cNvSpPr/>
            <p:nvPr/>
          </p:nvSpPr>
          <p:spPr>
            <a:xfrm>
              <a:off x="2203241" y="2085008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6" name="Metin kutusu 55"/>
            <p:cNvSpPr txBox="1"/>
            <p:nvPr/>
          </p:nvSpPr>
          <p:spPr>
            <a:xfrm>
              <a:off x="2203241" y="2085008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Nutritional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changes</a:t>
              </a:r>
              <a:endParaRPr lang="tr-TR" sz="2400" kern="1200" dirty="0"/>
            </a:p>
          </p:txBody>
        </p:sp>
      </p:grpSp>
      <p:sp>
        <p:nvSpPr>
          <p:cNvPr id="25" name="Dikdörtgen 24"/>
          <p:cNvSpPr/>
          <p:nvPr/>
        </p:nvSpPr>
        <p:spPr>
          <a:xfrm>
            <a:off x="4305735" y="2633132"/>
            <a:ext cx="1961737" cy="230792"/>
          </a:xfrm>
          <a:prstGeom prst="rect">
            <a:avLst/>
          </a:pr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Dikdörtgen 25"/>
          <p:cNvSpPr/>
          <p:nvPr/>
        </p:nvSpPr>
        <p:spPr>
          <a:xfrm>
            <a:off x="4305735" y="2719808"/>
            <a:ext cx="144116" cy="144116"/>
          </a:xfrm>
          <a:prstGeom prst="rect">
            <a:avLst/>
          </a:pr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7" name="Grup 26"/>
          <p:cNvGrpSpPr/>
          <p:nvPr/>
        </p:nvGrpSpPr>
        <p:grpSpPr>
          <a:xfrm>
            <a:off x="4305735" y="2029349"/>
            <a:ext cx="1961737" cy="414600"/>
            <a:chOff x="4125743" y="0"/>
            <a:chExt cx="1961737" cy="414600"/>
          </a:xfrm>
        </p:grpSpPr>
        <p:sp>
          <p:nvSpPr>
            <p:cNvPr id="53" name="Dikdörtgen 52"/>
            <p:cNvSpPr/>
            <p:nvPr/>
          </p:nvSpPr>
          <p:spPr>
            <a:xfrm>
              <a:off x="4125743" y="0"/>
              <a:ext cx="1961737" cy="4146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4" name="Metin kutusu 53"/>
            <p:cNvSpPr txBox="1"/>
            <p:nvPr/>
          </p:nvSpPr>
          <p:spPr>
            <a:xfrm>
              <a:off x="4125743" y="0"/>
              <a:ext cx="1961737" cy="414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30480" rIns="45720" bIns="3048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Microbiological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changes</a:t>
              </a:r>
              <a:endParaRPr lang="tr-TR" sz="2400" kern="1200" dirty="0"/>
            </a:p>
          </p:txBody>
        </p:sp>
      </p:grpSp>
      <p:sp>
        <p:nvSpPr>
          <p:cNvPr id="28" name="Dikdörtgen 27"/>
          <p:cNvSpPr/>
          <p:nvPr/>
        </p:nvSpPr>
        <p:spPr>
          <a:xfrm>
            <a:off x="6365559" y="2633132"/>
            <a:ext cx="1961737" cy="230792"/>
          </a:xfrm>
          <a:prstGeom prst="rect">
            <a:avLst/>
          </a:pr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9" name="Dikdörtgen 28"/>
          <p:cNvSpPr/>
          <p:nvPr/>
        </p:nvSpPr>
        <p:spPr>
          <a:xfrm>
            <a:off x="6365559" y="2719808"/>
            <a:ext cx="144116" cy="144116"/>
          </a:xfrm>
          <a:prstGeom prst="rect">
            <a:avLst/>
          </a:pr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0" name="Grup 29"/>
          <p:cNvGrpSpPr/>
          <p:nvPr/>
        </p:nvGrpSpPr>
        <p:grpSpPr>
          <a:xfrm>
            <a:off x="6365559" y="2029349"/>
            <a:ext cx="1961737" cy="414600"/>
            <a:chOff x="6185567" y="0"/>
            <a:chExt cx="1961737" cy="414600"/>
          </a:xfrm>
        </p:grpSpPr>
        <p:sp>
          <p:nvSpPr>
            <p:cNvPr id="51" name="Dikdörtgen 50"/>
            <p:cNvSpPr/>
            <p:nvPr/>
          </p:nvSpPr>
          <p:spPr>
            <a:xfrm>
              <a:off x="6185567" y="0"/>
              <a:ext cx="1961737" cy="4146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Metin kutusu 51"/>
            <p:cNvSpPr txBox="1"/>
            <p:nvPr/>
          </p:nvSpPr>
          <p:spPr>
            <a:xfrm>
              <a:off x="6185567" y="0"/>
              <a:ext cx="1961737" cy="4146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30480" rIns="45720" bIns="3048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Physical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changes</a:t>
              </a:r>
              <a:endParaRPr lang="tr-TR" sz="2400" kern="1200" dirty="0"/>
            </a:p>
          </p:txBody>
        </p:sp>
      </p:grpSp>
      <p:sp>
        <p:nvSpPr>
          <p:cNvPr id="31" name="Dikdörtgen 30"/>
          <p:cNvSpPr/>
          <p:nvPr/>
        </p:nvSpPr>
        <p:spPr>
          <a:xfrm>
            <a:off x="6365559" y="3055739"/>
            <a:ext cx="144112" cy="144112"/>
          </a:xfrm>
          <a:prstGeom prst="rect">
            <a:avLst/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2" name="Grup 31"/>
          <p:cNvGrpSpPr/>
          <p:nvPr/>
        </p:nvGrpSpPr>
        <p:grpSpPr>
          <a:xfrm>
            <a:off x="6502879" y="2959832"/>
            <a:ext cx="2662143" cy="335927"/>
            <a:chOff x="6322888" y="741300"/>
            <a:chExt cx="1824415" cy="335927"/>
          </a:xfrm>
        </p:grpSpPr>
        <p:sp>
          <p:nvSpPr>
            <p:cNvPr id="49" name="Dikdörtgen 48"/>
            <p:cNvSpPr/>
            <p:nvPr/>
          </p:nvSpPr>
          <p:spPr>
            <a:xfrm>
              <a:off x="6322888" y="741300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Metin kutusu 49"/>
            <p:cNvSpPr txBox="1"/>
            <p:nvPr/>
          </p:nvSpPr>
          <p:spPr>
            <a:xfrm>
              <a:off x="6322888" y="741300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Physical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damage</a:t>
              </a:r>
              <a:endParaRPr lang="tr-TR" sz="2400" kern="1200" dirty="0"/>
            </a:p>
          </p:txBody>
        </p:sp>
      </p:grpSp>
      <p:sp>
        <p:nvSpPr>
          <p:cNvPr id="33" name="Dikdörtgen 32"/>
          <p:cNvSpPr/>
          <p:nvPr/>
        </p:nvSpPr>
        <p:spPr>
          <a:xfrm>
            <a:off x="6365559" y="3685954"/>
            <a:ext cx="144112" cy="144112"/>
          </a:xfrm>
          <a:prstGeom prst="rect">
            <a:avLst/>
          </a:prstGeom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Grup 33"/>
          <p:cNvGrpSpPr/>
          <p:nvPr/>
        </p:nvGrpSpPr>
        <p:grpSpPr>
          <a:xfrm>
            <a:off x="6502880" y="3590047"/>
            <a:ext cx="2325812" cy="335927"/>
            <a:chOff x="6322888" y="1077227"/>
            <a:chExt cx="1824415" cy="335927"/>
          </a:xfrm>
        </p:grpSpPr>
        <p:sp>
          <p:nvSpPr>
            <p:cNvPr id="47" name="Dikdörtgen 46"/>
            <p:cNvSpPr/>
            <p:nvPr/>
          </p:nvSpPr>
          <p:spPr>
            <a:xfrm>
              <a:off x="6322888" y="1077227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8" name="Metin kutusu 47"/>
            <p:cNvSpPr txBox="1"/>
            <p:nvPr/>
          </p:nvSpPr>
          <p:spPr>
            <a:xfrm>
              <a:off x="6322888" y="1077227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Insect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damage</a:t>
              </a:r>
              <a:endParaRPr lang="tr-TR" sz="2400" kern="1200" dirty="0"/>
            </a:p>
          </p:txBody>
        </p:sp>
      </p:grpSp>
      <p:sp>
        <p:nvSpPr>
          <p:cNvPr id="35" name="Dikdörtgen 34"/>
          <p:cNvSpPr/>
          <p:nvPr/>
        </p:nvSpPr>
        <p:spPr>
          <a:xfrm>
            <a:off x="6365559" y="4316170"/>
            <a:ext cx="144112" cy="144112"/>
          </a:xfrm>
          <a:prstGeom prst="rect">
            <a:avLst/>
          </a:prstGeom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6" name="Grup 35"/>
          <p:cNvGrpSpPr/>
          <p:nvPr/>
        </p:nvGrpSpPr>
        <p:grpSpPr>
          <a:xfrm>
            <a:off x="6502880" y="4220263"/>
            <a:ext cx="2557040" cy="335927"/>
            <a:chOff x="6322888" y="1413154"/>
            <a:chExt cx="1824415" cy="335927"/>
          </a:xfrm>
        </p:grpSpPr>
        <p:sp>
          <p:nvSpPr>
            <p:cNvPr id="45" name="Dikdörtgen 44"/>
            <p:cNvSpPr/>
            <p:nvPr/>
          </p:nvSpPr>
          <p:spPr>
            <a:xfrm>
              <a:off x="6322888" y="1413154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Metin kutusu 45"/>
            <p:cNvSpPr txBox="1"/>
            <p:nvPr/>
          </p:nvSpPr>
          <p:spPr>
            <a:xfrm>
              <a:off x="6322888" y="1413154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Moisture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changes</a:t>
              </a:r>
              <a:endParaRPr lang="tr-TR" sz="2400" kern="1200" dirty="0"/>
            </a:p>
          </p:txBody>
        </p:sp>
      </p:grpSp>
      <p:sp>
        <p:nvSpPr>
          <p:cNvPr id="37" name="Dikdörtgen 36"/>
          <p:cNvSpPr/>
          <p:nvPr/>
        </p:nvSpPr>
        <p:spPr>
          <a:xfrm>
            <a:off x="6365559" y="5104039"/>
            <a:ext cx="144112" cy="144112"/>
          </a:xfrm>
          <a:prstGeom prst="rect">
            <a:avLst/>
          </a:prstGeom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8" name="Grup 37"/>
          <p:cNvGrpSpPr/>
          <p:nvPr/>
        </p:nvGrpSpPr>
        <p:grpSpPr>
          <a:xfrm>
            <a:off x="6502880" y="5008132"/>
            <a:ext cx="2325812" cy="335927"/>
            <a:chOff x="6322888" y="1749081"/>
            <a:chExt cx="1824415" cy="335927"/>
          </a:xfrm>
        </p:grpSpPr>
        <p:sp>
          <p:nvSpPr>
            <p:cNvPr id="43" name="Dikdörtgen 42"/>
            <p:cNvSpPr/>
            <p:nvPr/>
          </p:nvSpPr>
          <p:spPr>
            <a:xfrm>
              <a:off x="6322888" y="1749081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" name="Metin kutusu 43"/>
            <p:cNvSpPr txBox="1"/>
            <p:nvPr/>
          </p:nvSpPr>
          <p:spPr>
            <a:xfrm>
              <a:off x="6322888" y="1749081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Barrier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to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odor-pick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up</a:t>
              </a:r>
              <a:endParaRPr lang="tr-TR" sz="2400" kern="1200" dirty="0"/>
            </a:p>
          </p:txBody>
        </p:sp>
      </p:grpSp>
      <p:sp>
        <p:nvSpPr>
          <p:cNvPr id="39" name="Dikdörtgen 38"/>
          <p:cNvSpPr/>
          <p:nvPr/>
        </p:nvSpPr>
        <p:spPr>
          <a:xfrm>
            <a:off x="6365559" y="5933954"/>
            <a:ext cx="144112" cy="144112"/>
          </a:xfrm>
          <a:prstGeom prst="rect">
            <a:avLst/>
          </a:prstGeom>
        </p:spPr>
        <p:style>
          <a:lnRef idx="2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0" name="Grup 39"/>
          <p:cNvGrpSpPr/>
          <p:nvPr/>
        </p:nvGrpSpPr>
        <p:grpSpPr>
          <a:xfrm>
            <a:off x="6502880" y="5838046"/>
            <a:ext cx="2441426" cy="335927"/>
            <a:chOff x="6322888" y="2085008"/>
            <a:chExt cx="1824415" cy="335927"/>
          </a:xfrm>
        </p:grpSpPr>
        <p:sp>
          <p:nvSpPr>
            <p:cNvPr id="41" name="Dikdörtgen 40"/>
            <p:cNvSpPr/>
            <p:nvPr/>
          </p:nvSpPr>
          <p:spPr>
            <a:xfrm>
              <a:off x="6322888" y="2085008"/>
              <a:ext cx="1824415" cy="3359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Metin kutusu 41"/>
            <p:cNvSpPr txBox="1"/>
            <p:nvPr/>
          </p:nvSpPr>
          <p:spPr>
            <a:xfrm>
              <a:off x="6322888" y="2085008"/>
              <a:ext cx="1824415" cy="335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/>
                <a:t>Flavor</a:t>
              </a:r>
              <a:r>
                <a:rPr lang="tr-TR" sz="2400" kern="1200" dirty="0"/>
                <a:t> </a:t>
              </a:r>
              <a:r>
                <a:rPr lang="tr-TR" sz="2400" kern="1200" dirty="0" err="1"/>
                <a:t>scalping</a:t>
              </a:r>
              <a:endParaRPr lang="tr-TR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47570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Course </a:t>
            </a:r>
            <a:r>
              <a:rPr lang="tr-TR" b="1" dirty="0" err="1"/>
              <a:t>outline</a:t>
            </a:r>
            <a:r>
              <a:rPr lang="tr-TR" b="1" dirty="0"/>
              <a:t> (</a:t>
            </a:r>
            <a:r>
              <a:rPr lang="tr-TR" b="1" dirty="0" err="1"/>
              <a:t>cont</a:t>
            </a:r>
            <a:r>
              <a:rPr lang="tr-TR" b="1" dirty="0"/>
              <a:t>.)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B801-BCA0-4247-A675-2387E2FEEA5F}" type="datetime1">
              <a:rPr lang="en-US" smtClean="0"/>
              <a:t>2/23/2021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arenR" startAt="6"/>
            </a:pPr>
            <a:r>
              <a:rPr lang="tr-TR" dirty="0" err="1"/>
              <a:t>Packaging</a:t>
            </a:r>
            <a:r>
              <a:rPr lang="tr-TR" dirty="0"/>
              <a:t> Technologies</a:t>
            </a:r>
          </a:p>
          <a:p>
            <a:pPr lvl="2"/>
            <a:r>
              <a:rPr lang="tr-TR" dirty="0" err="1"/>
              <a:t>Aerobic</a:t>
            </a:r>
            <a:r>
              <a:rPr lang="tr-TR" dirty="0"/>
              <a:t> </a:t>
            </a:r>
            <a:r>
              <a:rPr lang="tr-TR" dirty="0" err="1"/>
              <a:t>packaging</a:t>
            </a:r>
            <a:endParaRPr lang="tr-TR" dirty="0"/>
          </a:p>
          <a:p>
            <a:pPr lvl="2"/>
            <a:r>
              <a:rPr lang="tr-TR" dirty="0" err="1"/>
              <a:t>Vacuum</a:t>
            </a:r>
            <a:r>
              <a:rPr lang="tr-TR" dirty="0"/>
              <a:t> </a:t>
            </a:r>
            <a:r>
              <a:rPr lang="tr-TR" dirty="0" err="1"/>
              <a:t>packaging</a:t>
            </a:r>
            <a:endParaRPr lang="tr-TR" dirty="0"/>
          </a:p>
          <a:p>
            <a:pPr lvl="2"/>
            <a:r>
              <a:rPr lang="tr-TR" dirty="0" err="1"/>
              <a:t>Modified</a:t>
            </a:r>
            <a:r>
              <a:rPr lang="tr-TR" dirty="0"/>
              <a:t> </a:t>
            </a:r>
            <a:r>
              <a:rPr lang="tr-TR" dirty="0" err="1"/>
              <a:t>atmosphere</a:t>
            </a:r>
            <a:r>
              <a:rPr lang="tr-TR" dirty="0"/>
              <a:t> </a:t>
            </a:r>
            <a:r>
              <a:rPr lang="tr-TR" dirty="0" err="1"/>
              <a:t>packaging</a:t>
            </a:r>
            <a:endParaRPr lang="tr-TR" dirty="0"/>
          </a:p>
          <a:p>
            <a:pPr lvl="2"/>
            <a:r>
              <a:rPr lang="tr-TR" dirty="0"/>
              <a:t>Active </a:t>
            </a:r>
            <a:r>
              <a:rPr lang="tr-TR" dirty="0" err="1"/>
              <a:t>packaging</a:t>
            </a:r>
            <a:endParaRPr lang="tr-TR" dirty="0"/>
          </a:p>
          <a:p>
            <a:pPr lvl="2"/>
            <a:r>
              <a:rPr lang="tr-TR" dirty="0" err="1"/>
              <a:t>Intelligent</a:t>
            </a:r>
            <a:r>
              <a:rPr lang="tr-TR" dirty="0"/>
              <a:t> (</a:t>
            </a:r>
            <a:r>
              <a:rPr lang="tr-TR" dirty="0" err="1"/>
              <a:t>smart</a:t>
            </a:r>
            <a:r>
              <a:rPr lang="tr-TR" dirty="0"/>
              <a:t>) </a:t>
            </a:r>
            <a:r>
              <a:rPr lang="tr-TR" dirty="0" err="1"/>
              <a:t>packaging</a:t>
            </a:r>
            <a:endParaRPr lang="tr-TR" dirty="0"/>
          </a:p>
          <a:p>
            <a:pPr lvl="2"/>
            <a:r>
              <a:rPr lang="tr-TR" dirty="0" err="1"/>
              <a:t>Edible</a:t>
            </a:r>
            <a:r>
              <a:rPr lang="tr-TR" dirty="0"/>
              <a:t> </a:t>
            </a:r>
            <a:r>
              <a:rPr lang="tr-TR" dirty="0" err="1"/>
              <a:t>packaging</a:t>
            </a:r>
            <a:endParaRPr lang="tr-TR" dirty="0"/>
          </a:p>
          <a:p>
            <a:pPr marL="514350" indent="-514350">
              <a:buClr>
                <a:schemeClr val="accent2">
                  <a:lumMod val="75000"/>
                </a:schemeClr>
              </a:buClr>
              <a:buSzPct val="100000"/>
              <a:buFont typeface="+mj-lt"/>
              <a:buAutoNum type="arabicParenR" startAt="7"/>
            </a:pPr>
            <a:r>
              <a:rPr lang="tr-TR" dirty="0" err="1"/>
              <a:t>Packaging</a:t>
            </a:r>
            <a:r>
              <a:rPr lang="tr-TR" dirty="0"/>
              <a:t> of main </a:t>
            </a:r>
            <a:r>
              <a:rPr lang="tr-TR" dirty="0" err="1"/>
              <a:t>food</a:t>
            </a:r>
            <a:r>
              <a:rPr lang="tr-TR" dirty="0"/>
              <a:t> </a:t>
            </a:r>
            <a:r>
              <a:rPr lang="tr-TR" dirty="0" err="1"/>
              <a:t>types</a:t>
            </a:r>
            <a:endParaRPr lang="tr-TR" dirty="0"/>
          </a:p>
          <a:p>
            <a:pPr lvl="2"/>
            <a:r>
              <a:rPr lang="tr-TR" dirty="0" err="1"/>
              <a:t>Packaging</a:t>
            </a:r>
            <a:r>
              <a:rPr lang="tr-TR" dirty="0"/>
              <a:t> of </a:t>
            </a:r>
            <a:r>
              <a:rPr lang="tr-TR" dirty="0" err="1"/>
              <a:t>meat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meat</a:t>
            </a:r>
            <a:r>
              <a:rPr lang="tr-TR" dirty="0"/>
              <a:t> </a:t>
            </a:r>
            <a:r>
              <a:rPr lang="tr-TR" dirty="0" err="1"/>
              <a:t>products</a:t>
            </a:r>
            <a:endParaRPr lang="tr-TR" dirty="0"/>
          </a:p>
          <a:p>
            <a:pPr lvl="2"/>
            <a:r>
              <a:rPr lang="tr-TR" dirty="0" err="1"/>
              <a:t>Packaging</a:t>
            </a:r>
            <a:r>
              <a:rPr lang="tr-TR" dirty="0"/>
              <a:t> of </a:t>
            </a:r>
            <a:r>
              <a:rPr lang="tr-TR" dirty="0" err="1"/>
              <a:t>dairy</a:t>
            </a:r>
            <a:r>
              <a:rPr lang="tr-TR" dirty="0"/>
              <a:t> </a:t>
            </a:r>
            <a:r>
              <a:rPr lang="tr-TR" dirty="0" err="1"/>
              <a:t>products</a:t>
            </a:r>
            <a:endParaRPr lang="tr-TR" dirty="0"/>
          </a:p>
          <a:p>
            <a:pPr lvl="2"/>
            <a:r>
              <a:rPr lang="tr-TR" dirty="0" err="1"/>
              <a:t>Packaging</a:t>
            </a:r>
            <a:r>
              <a:rPr lang="tr-TR" dirty="0"/>
              <a:t> of </a:t>
            </a:r>
            <a:r>
              <a:rPr lang="tr-TR" dirty="0" err="1"/>
              <a:t>fruits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vegetables</a:t>
            </a:r>
            <a:endParaRPr lang="tr-TR" dirty="0"/>
          </a:p>
          <a:p>
            <a:pPr lvl="2"/>
            <a:r>
              <a:rPr lang="tr-TR" dirty="0" err="1"/>
              <a:t>Packaging</a:t>
            </a:r>
            <a:r>
              <a:rPr lang="tr-TR" dirty="0"/>
              <a:t> of </a:t>
            </a:r>
            <a:r>
              <a:rPr lang="tr-TR" dirty="0" err="1"/>
              <a:t>cereals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snack</a:t>
            </a:r>
            <a:r>
              <a:rPr lang="tr-TR" dirty="0"/>
              <a:t> </a:t>
            </a:r>
            <a:r>
              <a:rPr lang="tr-TR" dirty="0" err="1"/>
              <a:t>foods</a:t>
            </a:r>
            <a:r>
              <a:rPr lang="tr-TR" dirty="0"/>
              <a:t> </a:t>
            </a:r>
          </a:p>
          <a:p>
            <a:pPr lvl="2"/>
            <a:r>
              <a:rPr lang="tr-TR" dirty="0" err="1"/>
              <a:t>Packaging</a:t>
            </a:r>
            <a:r>
              <a:rPr lang="tr-TR" dirty="0"/>
              <a:t> of </a:t>
            </a:r>
            <a:r>
              <a:rPr lang="tr-TR" dirty="0" err="1"/>
              <a:t>vegetable</a:t>
            </a:r>
            <a:r>
              <a:rPr lang="tr-TR" dirty="0"/>
              <a:t> </a:t>
            </a:r>
            <a:r>
              <a:rPr lang="tr-TR" dirty="0" err="1"/>
              <a:t>oils</a:t>
            </a:r>
            <a:endParaRPr lang="tr-TR" dirty="0"/>
          </a:p>
          <a:p>
            <a:pPr lvl="2"/>
            <a:r>
              <a:rPr lang="tr-TR" dirty="0" err="1"/>
              <a:t>Packaging</a:t>
            </a:r>
            <a:r>
              <a:rPr lang="tr-TR" dirty="0"/>
              <a:t> of </a:t>
            </a:r>
            <a:r>
              <a:rPr lang="tr-TR" dirty="0" err="1"/>
              <a:t>beverages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22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Main </a:t>
            </a:r>
            <a:r>
              <a:rPr lang="tr-TR" b="1" dirty="0" err="1"/>
              <a:t>references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6A207-6123-42CE-A180-E96767ACAAFA}" type="datetime1">
              <a:rPr lang="en-US" smtClean="0"/>
              <a:t>2/23/2021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612647" y="1600199"/>
            <a:ext cx="8331655" cy="5013131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/>
              <a:t>Coles</a:t>
            </a:r>
            <a:r>
              <a:rPr lang="tr-TR" dirty="0"/>
              <a:t> R. et al. (2003). </a:t>
            </a:r>
            <a:r>
              <a:rPr lang="tr-TR" b="1" dirty="0" err="1"/>
              <a:t>Food</a:t>
            </a:r>
            <a:r>
              <a:rPr lang="tr-TR" b="1" dirty="0"/>
              <a:t> </a:t>
            </a:r>
            <a:r>
              <a:rPr lang="tr-TR" b="1" dirty="0" err="1"/>
              <a:t>Packaging</a:t>
            </a:r>
            <a:r>
              <a:rPr lang="tr-TR" b="1" dirty="0"/>
              <a:t> </a:t>
            </a:r>
            <a:r>
              <a:rPr lang="tr-TR" b="1" dirty="0" err="1"/>
              <a:t>Technology</a:t>
            </a:r>
            <a:r>
              <a:rPr lang="tr-TR" dirty="0"/>
              <a:t>. </a:t>
            </a:r>
            <a:r>
              <a:rPr lang="tr-TR" dirty="0" err="1"/>
              <a:t>Blackwell</a:t>
            </a:r>
            <a:r>
              <a:rPr lang="tr-TR" dirty="0"/>
              <a:t> Publishing </a:t>
            </a:r>
            <a:r>
              <a:rPr lang="tr-TR" dirty="0" err="1"/>
              <a:t>and</a:t>
            </a:r>
            <a:r>
              <a:rPr lang="tr-TR" dirty="0"/>
              <a:t> CRC </a:t>
            </a:r>
            <a:r>
              <a:rPr lang="tr-TR" dirty="0" err="1"/>
              <a:t>Press</a:t>
            </a:r>
            <a:r>
              <a:rPr lang="tr-TR" dirty="0"/>
              <a:t>. 368 </a:t>
            </a:r>
            <a:r>
              <a:rPr lang="tr-TR" dirty="0" err="1"/>
              <a:t>pages</a:t>
            </a:r>
            <a:r>
              <a:rPr lang="tr-TR" dirty="0"/>
              <a:t> </a:t>
            </a:r>
          </a:p>
          <a:p>
            <a:pPr marL="0" indent="0">
              <a:buNone/>
            </a:pPr>
            <a:endParaRPr lang="tr-TR" sz="2000" dirty="0"/>
          </a:p>
          <a:p>
            <a:r>
              <a:rPr lang="tr-TR" dirty="0" err="1"/>
              <a:t>Jeantet</a:t>
            </a:r>
            <a:r>
              <a:rPr lang="tr-TR" dirty="0"/>
              <a:t>, R. et al. (2016). </a:t>
            </a:r>
            <a:r>
              <a:rPr lang="tr-TR" b="1" dirty="0" err="1"/>
              <a:t>Packaging</a:t>
            </a:r>
            <a:r>
              <a:rPr lang="tr-TR" b="1" dirty="0"/>
              <a:t> (</a:t>
            </a:r>
            <a:r>
              <a:rPr lang="tr-TR" b="1" dirty="0" err="1"/>
              <a:t>Part</a:t>
            </a:r>
            <a:r>
              <a:rPr lang="tr-TR" b="1" dirty="0"/>
              <a:t> 5) </a:t>
            </a:r>
            <a:r>
              <a:rPr lang="tr-TR" b="1" dirty="0" err="1"/>
              <a:t>In</a:t>
            </a:r>
            <a:r>
              <a:rPr lang="tr-TR" b="1" dirty="0"/>
              <a:t> </a:t>
            </a:r>
            <a:r>
              <a:rPr lang="tr-TR" b="1" dirty="0" err="1"/>
              <a:t>Handbook</a:t>
            </a:r>
            <a:r>
              <a:rPr lang="tr-TR" b="1" dirty="0"/>
              <a:t> of </a:t>
            </a:r>
            <a:r>
              <a:rPr lang="tr-TR" b="1" dirty="0" err="1"/>
              <a:t>Food</a:t>
            </a:r>
            <a:r>
              <a:rPr lang="tr-TR" b="1" dirty="0"/>
              <a:t> </a:t>
            </a:r>
            <a:r>
              <a:rPr lang="tr-TR" b="1" dirty="0" err="1"/>
              <a:t>Science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Technology</a:t>
            </a:r>
            <a:r>
              <a:rPr lang="tr-TR" b="1" dirty="0"/>
              <a:t> 2/</a:t>
            </a:r>
            <a:r>
              <a:rPr lang="tr-TR" b="1" dirty="0" err="1"/>
              <a:t>Food</a:t>
            </a:r>
            <a:r>
              <a:rPr lang="tr-TR" b="1" dirty="0"/>
              <a:t> </a:t>
            </a:r>
            <a:r>
              <a:rPr lang="tr-TR" b="1" dirty="0" err="1"/>
              <a:t>Process</a:t>
            </a:r>
            <a:r>
              <a:rPr lang="tr-TR" b="1" dirty="0"/>
              <a:t> </a:t>
            </a:r>
            <a:r>
              <a:rPr lang="tr-TR" b="1" dirty="0" err="1"/>
              <a:t>Engineering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Packaging</a:t>
            </a:r>
            <a:r>
              <a:rPr lang="tr-TR" dirty="0"/>
              <a:t>. John </a:t>
            </a:r>
            <a:r>
              <a:rPr lang="tr-TR" dirty="0" err="1"/>
              <a:t>Wiley&amp;Sons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USA. 347 </a:t>
            </a:r>
            <a:r>
              <a:rPr lang="tr-TR" dirty="0" err="1"/>
              <a:t>pages</a:t>
            </a:r>
            <a:endParaRPr lang="tr-TR" dirty="0"/>
          </a:p>
          <a:p>
            <a:pPr marL="0" indent="0">
              <a:buNone/>
            </a:pPr>
            <a:endParaRPr lang="tr-TR" sz="2000" dirty="0"/>
          </a:p>
          <a:p>
            <a:r>
              <a:rPr lang="tr-TR" dirty="0" err="1"/>
              <a:t>Robertson</a:t>
            </a:r>
            <a:r>
              <a:rPr lang="tr-TR" dirty="0"/>
              <a:t>, G.L. (2010</a:t>
            </a:r>
            <a:r>
              <a:rPr lang="tr-TR" b="1" dirty="0"/>
              <a:t>). </a:t>
            </a:r>
            <a:r>
              <a:rPr lang="tr-TR" b="1" dirty="0" err="1"/>
              <a:t>Food</a:t>
            </a:r>
            <a:r>
              <a:rPr lang="tr-TR" b="1" dirty="0"/>
              <a:t> </a:t>
            </a:r>
            <a:r>
              <a:rPr lang="tr-TR" b="1" dirty="0" err="1"/>
              <a:t>Packaging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Shelf</a:t>
            </a:r>
            <a:r>
              <a:rPr lang="tr-TR" b="1" dirty="0"/>
              <a:t> Life: A </a:t>
            </a:r>
            <a:r>
              <a:rPr lang="tr-TR" b="1" dirty="0" err="1"/>
              <a:t>Practical</a:t>
            </a:r>
            <a:r>
              <a:rPr lang="tr-TR" b="1" dirty="0"/>
              <a:t> Guide</a:t>
            </a:r>
            <a:r>
              <a:rPr lang="tr-TR" dirty="0"/>
              <a:t>. CRC </a:t>
            </a:r>
            <a:r>
              <a:rPr lang="tr-TR" dirty="0" err="1"/>
              <a:t>Press</a:t>
            </a:r>
            <a:r>
              <a:rPr lang="tr-TR" dirty="0"/>
              <a:t> </a:t>
            </a:r>
            <a:r>
              <a:rPr lang="tr-TR" dirty="0" err="1"/>
              <a:t>Taylor&amp;Francis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. 408 </a:t>
            </a:r>
            <a:r>
              <a:rPr lang="tr-TR" dirty="0" err="1"/>
              <a:t>pages</a:t>
            </a:r>
            <a:endParaRPr lang="tr-TR" dirty="0"/>
          </a:p>
          <a:p>
            <a:pPr marL="0" indent="0">
              <a:buNone/>
            </a:pPr>
            <a:endParaRPr lang="tr-TR" sz="2000" dirty="0"/>
          </a:p>
          <a:p>
            <a:r>
              <a:rPr lang="tr-TR" dirty="0" err="1"/>
              <a:t>Piergiovanni</a:t>
            </a:r>
            <a:r>
              <a:rPr lang="tr-TR" dirty="0"/>
              <a:t>, L. &amp; Limbo, S. (2016). </a:t>
            </a:r>
            <a:r>
              <a:rPr lang="tr-TR" b="1" dirty="0" err="1"/>
              <a:t>Food</a:t>
            </a:r>
            <a:r>
              <a:rPr lang="tr-TR" b="1" dirty="0"/>
              <a:t> </a:t>
            </a:r>
            <a:r>
              <a:rPr lang="tr-TR" b="1" dirty="0" err="1"/>
              <a:t>Packaging</a:t>
            </a:r>
            <a:r>
              <a:rPr lang="tr-TR" b="1" dirty="0"/>
              <a:t> </a:t>
            </a:r>
            <a:r>
              <a:rPr lang="tr-TR" b="1" dirty="0" err="1"/>
              <a:t>Materials</a:t>
            </a:r>
            <a:r>
              <a:rPr lang="tr-TR" b="1" dirty="0"/>
              <a:t>. </a:t>
            </a:r>
            <a:r>
              <a:rPr lang="tr-TR" dirty="0" err="1"/>
              <a:t>Springer</a:t>
            </a:r>
            <a:r>
              <a:rPr lang="tr-TR" dirty="0"/>
              <a:t>. 78 </a:t>
            </a:r>
            <a:r>
              <a:rPr lang="tr-TR" dirty="0" err="1"/>
              <a:t>pages</a:t>
            </a:r>
            <a:endParaRPr lang="tr-TR" dirty="0"/>
          </a:p>
          <a:p>
            <a:pPr marL="0" indent="0">
              <a:buNone/>
            </a:pPr>
            <a:endParaRPr lang="tr-TR" sz="2000" dirty="0"/>
          </a:p>
          <a:p>
            <a:r>
              <a:rPr lang="tr-TR" dirty="0"/>
              <a:t>Singh, P. et al. (2017). </a:t>
            </a:r>
            <a:r>
              <a:rPr lang="tr-TR" b="1" dirty="0" err="1"/>
              <a:t>Food</a:t>
            </a:r>
            <a:r>
              <a:rPr lang="tr-TR" b="1" dirty="0"/>
              <a:t> </a:t>
            </a:r>
            <a:r>
              <a:rPr lang="tr-TR" b="1" dirty="0" err="1"/>
              <a:t>Packaging</a:t>
            </a:r>
            <a:r>
              <a:rPr lang="tr-TR" b="1" dirty="0"/>
              <a:t> </a:t>
            </a:r>
            <a:r>
              <a:rPr lang="tr-TR" b="1" dirty="0" err="1"/>
              <a:t>Materials</a:t>
            </a:r>
            <a:r>
              <a:rPr lang="tr-TR" b="1" dirty="0"/>
              <a:t>: </a:t>
            </a:r>
            <a:r>
              <a:rPr lang="tr-TR" b="1" dirty="0" err="1"/>
              <a:t>Testing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Quality</a:t>
            </a:r>
            <a:r>
              <a:rPr lang="tr-TR" b="1" dirty="0"/>
              <a:t> </a:t>
            </a:r>
            <a:r>
              <a:rPr lang="tr-TR" b="1" dirty="0" err="1"/>
              <a:t>Assurance</a:t>
            </a:r>
            <a:r>
              <a:rPr lang="tr-TR" dirty="0"/>
              <a:t>. CRC </a:t>
            </a:r>
            <a:r>
              <a:rPr lang="tr-TR" dirty="0" err="1"/>
              <a:t>Press</a:t>
            </a:r>
            <a:r>
              <a:rPr lang="tr-TR" dirty="0"/>
              <a:t> </a:t>
            </a:r>
            <a:r>
              <a:rPr lang="tr-TR" dirty="0" err="1"/>
              <a:t>Taylor&amp;Francis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. 357 </a:t>
            </a:r>
            <a:r>
              <a:rPr lang="tr-TR" dirty="0" err="1"/>
              <a:t>pages</a:t>
            </a:r>
            <a:r>
              <a:rPr lang="tr-TR" dirty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72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05422"/>
            <a:ext cx="8229600" cy="1066800"/>
          </a:xfrm>
        </p:spPr>
        <p:txBody>
          <a:bodyPr/>
          <a:lstStyle/>
          <a:p>
            <a:r>
              <a:rPr lang="tr-TR" b="1" dirty="0" err="1"/>
              <a:t>Learning</a:t>
            </a:r>
            <a:r>
              <a:rPr lang="tr-TR" b="1" dirty="0"/>
              <a:t> </a:t>
            </a:r>
            <a:r>
              <a:rPr lang="tr-TR" b="1" dirty="0" err="1"/>
              <a:t>objectives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41434" y="1755228"/>
            <a:ext cx="8321566" cy="4737454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An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learn</a:t>
            </a:r>
            <a:r>
              <a:rPr lang="tr-TR" dirty="0"/>
              <a:t> </a:t>
            </a:r>
            <a:r>
              <a:rPr lang="tr-TR" b="1" dirty="0" err="1">
                <a:solidFill>
                  <a:schemeClr val="accent3">
                    <a:lumMod val="75000"/>
                  </a:schemeClr>
                </a:solidFill>
              </a:rPr>
              <a:t>different</a:t>
            </a:r>
            <a:r>
              <a:rPr lang="tr-TR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3">
                    <a:lumMod val="75000"/>
                  </a:schemeClr>
                </a:solidFill>
              </a:rPr>
              <a:t>types</a:t>
            </a:r>
            <a:r>
              <a:rPr lang="tr-TR" b="1" dirty="0">
                <a:solidFill>
                  <a:schemeClr val="accent3">
                    <a:lumMod val="75000"/>
                  </a:schemeClr>
                </a:solidFill>
              </a:rPr>
              <a:t> of </a:t>
            </a:r>
            <a:r>
              <a:rPr lang="tr-TR" b="1" dirty="0" err="1">
                <a:solidFill>
                  <a:schemeClr val="accent3">
                    <a:lumMod val="75000"/>
                  </a:schemeClr>
                </a:solidFill>
              </a:rPr>
              <a:t>packaging</a:t>
            </a:r>
            <a:r>
              <a:rPr lang="tr-TR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3">
                    <a:lumMod val="75000"/>
                  </a:schemeClr>
                </a:solidFill>
              </a:rPr>
              <a:t>materials</a:t>
            </a:r>
            <a:r>
              <a:rPr lang="tr-TR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3">
                    <a:lumMod val="75000"/>
                  </a:schemeClr>
                </a:solidFill>
              </a:rPr>
              <a:t>and</a:t>
            </a:r>
            <a:r>
              <a:rPr lang="tr-TR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3">
                    <a:lumMod val="75000"/>
                  </a:schemeClr>
                </a:solidFill>
              </a:rPr>
              <a:t>their</a:t>
            </a:r>
            <a:r>
              <a:rPr lang="tr-TR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tr-TR" b="1" dirty="0" err="1">
                <a:solidFill>
                  <a:schemeClr val="accent3">
                    <a:lumMod val="75000"/>
                  </a:schemeClr>
                </a:solidFill>
              </a:rPr>
              <a:t>properties</a:t>
            </a:r>
            <a:endParaRPr lang="tr-TR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b="1" dirty="0" err="1">
                <a:solidFill>
                  <a:schemeClr val="accent2"/>
                </a:solidFill>
              </a:rPr>
              <a:t>factors</a:t>
            </a:r>
            <a:r>
              <a:rPr lang="tr-TR" b="1" dirty="0">
                <a:solidFill>
                  <a:schemeClr val="accent2"/>
                </a:solidFill>
              </a:rPr>
              <a:t> </a:t>
            </a:r>
            <a:r>
              <a:rPr lang="tr-TR" b="1" dirty="0" err="1">
                <a:solidFill>
                  <a:schemeClr val="accent2"/>
                </a:solidFill>
              </a:rPr>
              <a:t>that</a:t>
            </a:r>
            <a:r>
              <a:rPr lang="tr-TR" b="1" dirty="0">
                <a:solidFill>
                  <a:schemeClr val="accent2"/>
                </a:solidFill>
              </a:rPr>
              <a:t> </a:t>
            </a:r>
            <a:r>
              <a:rPr lang="tr-TR" b="1" dirty="0" err="1">
                <a:solidFill>
                  <a:schemeClr val="accent2"/>
                </a:solidFill>
              </a:rPr>
              <a:t>affect</a:t>
            </a:r>
            <a:r>
              <a:rPr lang="tr-TR" b="1" dirty="0">
                <a:solidFill>
                  <a:schemeClr val="accent2"/>
                </a:solidFill>
              </a:rPr>
              <a:t> </a:t>
            </a:r>
            <a:r>
              <a:rPr lang="tr-TR" b="1" dirty="0" err="1">
                <a:solidFill>
                  <a:schemeClr val="accent2"/>
                </a:solidFill>
              </a:rPr>
              <a:t>packaged</a:t>
            </a:r>
            <a:r>
              <a:rPr lang="tr-TR" b="1" dirty="0">
                <a:solidFill>
                  <a:schemeClr val="accent2"/>
                </a:solidFill>
              </a:rPr>
              <a:t> </a:t>
            </a:r>
            <a:r>
              <a:rPr lang="tr-TR" b="1" dirty="0" err="1">
                <a:solidFill>
                  <a:schemeClr val="accent2"/>
                </a:solidFill>
              </a:rPr>
              <a:t>food</a:t>
            </a:r>
            <a:r>
              <a:rPr lang="tr-TR" b="1" dirty="0">
                <a:solidFill>
                  <a:schemeClr val="accent2"/>
                </a:solidFill>
              </a:rPr>
              <a:t> </a:t>
            </a:r>
            <a:r>
              <a:rPr lang="tr-TR" b="1" dirty="0" err="1">
                <a:solidFill>
                  <a:schemeClr val="accent2"/>
                </a:solidFill>
              </a:rPr>
              <a:t>product</a:t>
            </a:r>
            <a:r>
              <a:rPr lang="tr-TR" b="1" dirty="0">
                <a:solidFill>
                  <a:schemeClr val="accent2"/>
                </a:solidFill>
              </a:rPr>
              <a:t> </a:t>
            </a:r>
            <a:r>
              <a:rPr lang="tr-TR" b="1" dirty="0" err="1">
                <a:solidFill>
                  <a:schemeClr val="accent2"/>
                </a:solidFill>
              </a:rPr>
              <a:t>quality</a:t>
            </a:r>
            <a:r>
              <a:rPr lang="tr-TR" b="1" dirty="0">
                <a:solidFill>
                  <a:schemeClr val="accent2"/>
                </a:solidFill>
              </a:rPr>
              <a:t> </a:t>
            </a:r>
            <a:r>
              <a:rPr lang="tr-TR" b="1" dirty="0" err="1">
                <a:solidFill>
                  <a:schemeClr val="accent2"/>
                </a:solidFill>
              </a:rPr>
              <a:t>and</a:t>
            </a:r>
            <a:r>
              <a:rPr lang="tr-TR" b="1" dirty="0">
                <a:solidFill>
                  <a:schemeClr val="accent2"/>
                </a:solidFill>
              </a:rPr>
              <a:t> </a:t>
            </a:r>
            <a:r>
              <a:rPr lang="tr-TR" b="1" dirty="0" err="1">
                <a:solidFill>
                  <a:schemeClr val="accent2"/>
                </a:solidFill>
              </a:rPr>
              <a:t>shelf</a:t>
            </a:r>
            <a:r>
              <a:rPr lang="tr-TR" b="1" dirty="0">
                <a:solidFill>
                  <a:schemeClr val="accent2"/>
                </a:solidFill>
              </a:rPr>
              <a:t> life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</a:t>
            </a:r>
            <a:r>
              <a:rPr lang="tr-TR" dirty="0" err="1"/>
              <a:t>knowledge</a:t>
            </a:r>
            <a:r>
              <a:rPr lang="tr-TR" dirty="0"/>
              <a:t> on </a:t>
            </a:r>
            <a:r>
              <a:rPr lang="tr-TR" b="1" dirty="0" err="1">
                <a:solidFill>
                  <a:schemeClr val="tx2"/>
                </a:solidFill>
              </a:rPr>
              <a:t>different</a:t>
            </a:r>
            <a:r>
              <a:rPr lang="tr-TR" b="1" dirty="0">
                <a:solidFill>
                  <a:schemeClr val="tx2"/>
                </a:solidFill>
              </a:rPr>
              <a:t> </a:t>
            </a:r>
            <a:r>
              <a:rPr lang="tr-TR" b="1" dirty="0" err="1">
                <a:solidFill>
                  <a:schemeClr val="tx2"/>
                </a:solidFill>
              </a:rPr>
              <a:t>packaging</a:t>
            </a:r>
            <a:r>
              <a:rPr lang="tr-TR" b="1" dirty="0">
                <a:solidFill>
                  <a:schemeClr val="tx2"/>
                </a:solidFill>
              </a:rPr>
              <a:t> </a:t>
            </a:r>
            <a:r>
              <a:rPr lang="tr-TR" b="1" dirty="0" err="1">
                <a:solidFill>
                  <a:schemeClr val="tx2"/>
                </a:solidFill>
              </a:rPr>
              <a:t>technology</a:t>
            </a:r>
            <a:r>
              <a:rPr lang="tr-TR" b="1" dirty="0">
                <a:solidFill>
                  <a:schemeClr val="tx2"/>
                </a:solidFill>
              </a:rPr>
              <a:t> </a:t>
            </a:r>
            <a:r>
              <a:rPr lang="tr-TR" b="1" dirty="0" err="1">
                <a:solidFill>
                  <a:schemeClr val="tx2"/>
                </a:solidFill>
              </a:rPr>
              <a:t>and</a:t>
            </a:r>
            <a:r>
              <a:rPr lang="tr-TR" b="1" dirty="0">
                <a:solidFill>
                  <a:schemeClr val="tx2"/>
                </a:solidFill>
              </a:rPr>
              <a:t> </a:t>
            </a:r>
            <a:r>
              <a:rPr lang="tr-TR" b="1" dirty="0" err="1">
                <a:solidFill>
                  <a:schemeClr val="tx2"/>
                </a:solidFill>
              </a:rPr>
              <a:t>their</a:t>
            </a:r>
            <a:r>
              <a:rPr lang="tr-TR" b="1" dirty="0">
                <a:solidFill>
                  <a:schemeClr val="tx2"/>
                </a:solidFill>
              </a:rPr>
              <a:t> </a:t>
            </a:r>
            <a:r>
              <a:rPr lang="tr-TR" b="1" dirty="0" err="1">
                <a:solidFill>
                  <a:schemeClr val="tx2"/>
                </a:solidFill>
              </a:rPr>
              <a:t>working</a:t>
            </a:r>
            <a:r>
              <a:rPr lang="tr-TR" b="1" dirty="0">
                <a:solidFill>
                  <a:schemeClr val="tx2"/>
                </a:solidFill>
              </a:rPr>
              <a:t> </a:t>
            </a:r>
            <a:r>
              <a:rPr lang="tr-TR" b="1" dirty="0" err="1">
                <a:solidFill>
                  <a:schemeClr val="tx2"/>
                </a:solidFill>
              </a:rPr>
              <a:t>principles</a:t>
            </a:r>
            <a:endParaRPr lang="tr-TR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learn</a:t>
            </a:r>
            <a:r>
              <a:rPr lang="tr-TR" dirty="0"/>
              <a:t> </a:t>
            </a:r>
            <a:r>
              <a:rPr lang="tr-TR" b="1" dirty="0" err="1"/>
              <a:t>packaging</a:t>
            </a:r>
            <a:r>
              <a:rPr lang="tr-TR" b="1" dirty="0"/>
              <a:t> </a:t>
            </a:r>
            <a:r>
              <a:rPr lang="tr-TR" b="1" dirty="0" err="1"/>
              <a:t>options</a:t>
            </a:r>
            <a:r>
              <a:rPr lang="tr-TR" b="1" dirty="0"/>
              <a:t> </a:t>
            </a:r>
            <a:r>
              <a:rPr lang="tr-TR" b="1" dirty="0" err="1"/>
              <a:t>for</a:t>
            </a:r>
            <a:r>
              <a:rPr lang="tr-TR" b="1" dirty="0"/>
              <a:t> </a:t>
            </a:r>
            <a:r>
              <a:rPr lang="tr-TR" b="1" dirty="0" err="1"/>
              <a:t>different</a:t>
            </a:r>
            <a:r>
              <a:rPr lang="tr-TR" b="1" dirty="0"/>
              <a:t> </a:t>
            </a:r>
            <a:r>
              <a:rPr lang="tr-TR" b="1" dirty="0" err="1"/>
              <a:t>type</a:t>
            </a:r>
            <a:r>
              <a:rPr lang="tr-TR" b="1" dirty="0"/>
              <a:t> of </a:t>
            </a:r>
            <a:r>
              <a:rPr lang="tr-TR" b="1" dirty="0" err="1"/>
              <a:t>food</a:t>
            </a:r>
            <a:r>
              <a:rPr lang="tr-TR" b="1" dirty="0"/>
              <a:t> </a:t>
            </a:r>
            <a:r>
              <a:rPr lang="tr-TR" b="1" dirty="0" err="1"/>
              <a:t>products</a:t>
            </a:r>
            <a:r>
              <a:rPr lang="tr-TR" b="1" dirty="0"/>
              <a:t> </a:t>
            </a:r>
          </a:p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321BE02-DD78-48AD-A0F2-5967FDF85B8B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A86D-CA5A-43A7-879F-B70B8726E17F}" type="datetime1">
              <a:rPr lang="en-US" smtClean="0"/>
              <a:t>2/23/2021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</p:spTree>
    <p:extLst>
      <p:ext uri="{BB962C8B-B14F-4D97-AF65-F5344CB8AC3E}">
        <p14:creationId xmlns:p14="http://schemas.microsoft.com/office/powerpoint/2010/main" val="675730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190</TotalTime>
  <Words>453</Words>
  <Application>Microsoft Office PowerPoint</Application>
  <PresentationFormat>Ekran Gösterisi (4:3)</PresentationFormat>
  <Paragraphs>109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</vt:lpstr>
      <vt:lpstr>Tw Cen MT</vt:lpstr>
      <vt:lpstr>Wingdings</vt:lpstr>
      <vt:lpstr>Wingdings 2</vt:lpstr>
      <vt:lpstr>Tema1</vt:lpstr>
      <vt:lpstr>FDE 216                                  food packagıng</vt:lpstr>
      <vt:lpstr>Course outline</vt:lpstr>
      <vt:lpstr>Functions of packaging</vt:lpstr>
      <vt:lpstr>Properties of packaging materials</vt:lpstr>
      <vt:lpstr>Deteriorative reactions in foods</vt:lpstr>
      <vt:lpstr>Course outline (cont.)</vt:lpstr>
      <vt:lpstr>Main references</vt:lpstr>
      <vt:lpstr>Learning objectives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EDA DEMİROK SONCU</cp:lastModifiedBy>
  <cp:revision>9</cp:revision>
  <dcterms:created xsi:type="dcterms:W3CDTF">2020-02-11T12:23:21Z</dcterms:created>
  <dcterms:modified xsi:type="dcterms:W3CDTF">2021-02-23T10:26:11Z</dcterms:modified>
</cp:coreProperties>
</file>