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17" r:id="rId4"/>
    <p:sldId id="320" r:id="rId5"/>
    <p:sldId id="319" r:id="rId6"/>
    <p:sldId id="318" r:id="rId7"/>
    <p:sldId id="321" r:id="rId8"/>
    <p:sldId id="322" r:id="rId9"/>
    <p:sldId id="323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4675" autoAdjust="0"/>
  </p:normalViewPr>
  <p:slideViewPr>
    <p:cSldViewPr>
      <p:cViewPr>
        <p:scale>
          <a:sx n="114" d="100"/>
          <a:sy n="114" d="100"/>
        </p:scale>
        <p:origin x="-101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09.02.2018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2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88032" y="4005064"/>
            <a:ext cx="860444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Meslek edinilmiş ödünç iş ilişkisinde tarafların bireysel iş hukukundan doğan borçları </a:t>
            </a:r>
            <a:endParaRPr lang="tr-TR" altLang="ko-KR" sz="3600" b="1" dirty="0" smtClean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 ve iş görme borcu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340768"/>
            <a:ext cx="7272808" cy="5400599"/>
          </a:xfrm>
        </p:spPr>
        <p:txBody>
          <a:bodyPr/>
          <a:lstStyle/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ilişkisinde ödünç işçi, ödünç veren işverene karşı iş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 üstlendiği iş görme borcunu bu süre içerisinde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alan işverene karşı yerine getirmekle yükümlü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kılınmıştır.</a:t>
            </a:r>
          </a:p>
          <a:p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kapsamda ele alınması gereken sorunlardan biri, işçinin farklı yerlerde görevlendirilmesi halinde, bir sonraki çalıştığı işyerinde </a:t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 koşullarının ağır olmasının, çalışma koşullarında işçi </a:t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aleyhine esaslı değişiklik olarak yorumlanıp </a:t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yorumlanamayacağıdır. </a:t>
            </a:r>
          </a:p>
          <a:p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Diğer bir husus da özen borcudur. 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işçi, iş görme borcunu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alan işveren yanında ifa ederken, özen borcunun gereklerini de yerine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getirmelidir. 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ilişkisinde de ödünç alan ve veren işverenler arasında ödünç işçinin özen borcu belirlenebilir, fakat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yönde bir belirleme yapılmamış olursa ödünç veren işverenle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arasındaki iş sözleşmesi baz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309422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196752"/>
            <a:ext cx="7272808" cy="5616623"/>
          </a:xfrm>
        </p:spPr>
        <p:txBody>
          <a:bodyPr/>
          <a:lstStyle/>
          <a:p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işçinin sadakat borcuna bakacak olursak, ödünç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müddetince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borcun sadece ödünç alan işverene karşı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olmayacağını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aynı zamanda ödünç veren işverene karşı da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devam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edeceğini görmekteyizdir. İşçi, ödünç alan ve ödünç veren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işverenle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arasında var olan sadakat bağı gereği, işverenlerin ve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işyerlerinin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çıkarlarını koruma, işverenlere ekonomik, ticari veya mesleki bakımdan zarar verebilecek her türlü davranıştan kaçınma borcu altına girmektedir. Bu nedenle istisnai olarak yangın,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deprem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kaza, su baskını gibi olağanüstü durumlar ortaya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çıktığında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işçinin, sadakat borcu gereği asıl işinin dışındaki bazı işleri duruma göre yerine getirmesi beklenebilir. Ayrıca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sadakat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borcunun içine sır saklama yükümlülüğünün de girdiği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şüphesizdir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İşçinin sır saklama borcu kural olarak çalışma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ilişkisinin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devamı müddetince sürmektedir. Bunun neticesinde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ilişkisi müddetince, ödünç işçinin ne ödünç veren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işverenin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mesleki sırlarını ödünç alan işverene, ne de ödünç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alanınkileri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sözleşmesiyle bağlı olduğu işverenine aktarmaması gerekmektedir.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 ve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sadakat borcu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2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763688" y="1268760"/>
            <a:ext cx="7272808" cy="5472607"/>
          </a:xfrm>
        </p:spPr>
        <p:txBody>
          <a:bodyPr/>
          <a:lstStyle/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 ilişkisinde ödünç veren işveren ile işçi arasındaki iş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müddetince de devam ettiğinden işçinin ödünç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verenin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talimatlarına da uyma borcunun devam ettiği zaten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ortadadır.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ilişkisinin kurulmasıyla birlikte ödünç işçi, iş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görme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edimini ödünç alan işverenin yanında yerine getirdiğinden ve aynı zamanda ödünç alan işverenin nam ve hesabına iş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gördüğünden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ödünç alan işverenin, işin görülmesini isteme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hakkına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bağlı olan yönetim hakkına sahip olduğu sonucuna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ulaşılmaktadır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Her ne kadar işçinin her iki işverenin talimatlarına itaat borcu bulunsa da işverenlerin ödünç işçi üzerinde sahip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olduğu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yönetim hakkının kapsamı ödünç alan ve ödünç veren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işverenler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bakımından farklılık arz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etmektedir.</a:t>
            </a:r>
          </a:p>
          <a:p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veren işveren de yönetim hakkını devam ettirdiğinden,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başta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yıllık ücretli izin hakkının kullanılması ile birlikte eğer işçi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sağlama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sözleşmesinde düzenlenmişse işçisi geri çağırma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konularında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yönetim hakkını sınırlı da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olsa kullanabilecektir.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itaat borcu ve yönetim hakkı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124745"/>
            <a:ext cx="7344816" cy="5472607"/>
          </a:xfrm>
        </p:spPr>
        <p:txBody>
          <a:bodyPr/>
          <a:lstStyle/>
          <a:p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Kanunumuzdaki hükümlerden ücret ödeme borcunun ise özel istihdam bürosuna ait olduğu anlaşılmaktadır. Nitekim Türkiye İş Kurumu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md.18/2-b. bendine göre özel istihdam bürosu tarafından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istihdam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edilen ödünç işçilerin %10’unun ücretinin, ödeme gününden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itibaren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yirmi gün içinde mücbir bir neden dışında ödenmemesi,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md.18/2-c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bendi uyarınca da bir yıl içinde en az bir işçinin ücretinin,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az üç defa sözleşme ile belirlenen ücretin altında ödenmesi veya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süresinde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ödenmemesi, özel istihdam bürosuna verilen meslek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edinilmiş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ilişkisi kurma yetkisinin iptal nedenleri arasında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düzenlenmiştir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Bu doğrultudaki hükümler, ücret ödeme borcunun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doğrudan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muhatabının özel istihdam bürosu olduğuna işaret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etmektedir.</a:t>
            </a:r>
          </a:p>
          <a:p>
            <a:endParaRPr lang="tr-TR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Bununla birlikte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6715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sayılı kanunla getirilen düzenlemelerde ödünç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işçinin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ücret alacağı karşısında özel istihdam bürosu ile ödünç alan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işverenin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müteselsil sorumluluğundan kaçınıldığı belirlenmektedir.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Sadece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 md.7/2-f. bendi kapsamında kurulan ödünç iş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ilişkileri 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bakımından ödünç alan işveren açısından da sorumluluk </a:t>
            </a: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öngörülmüştür</a:t>
            </a:r>
            <a:r>
              <a:rPr lang="tr-TR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iş ilişkisi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ücret ödeme borcu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662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1268759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İlişkisinde Eşit İşlem Borcu 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619672" y="1268760"/>
            <a:ext cx="7524328" cy="5589239"/>
          </a:xfrm>
        </p:spPr>
        <p:txBody>
          <a:bodyPr/>
          <a:lstStyle/>
          <a:p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5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 md.7/10;</a:t>
            </a:r>
          </a:p>
          <a:p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“Geçici işçinin, geçici işçiyi çalıştıran işverenin </a:t>
            </a:r>
            <a:b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işyerindeki çalışma süresince </a:t>
            </a:r>
            <a:r>
              <a:rPr lang="tr-T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temel çalışma koşulları</a:t>
            </a:r>
            <a:r>
              <a:rPr lang="tr-TR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 işçilerin aynı işveren tarafından aynı iş için </a:t>
            </a:r>
            <a:b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doğrudan istihdamı hâlinde sağlanacak koşulların </a:t>
            </a:r>
            <a:b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altında olamaz.”</a:t>
            </a:r>
            <a:endParaRPr lang="tr-TR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64027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619672" y="1268760"/>
            <a:ext cx="7524328" cy="5589239"/>
          </a:xfrm>
        </p:spPr>
        <p:txBody>
          <a:bodyPr/>
          <a:lstStyle/>
          <a:p>
            <a:endParaRPr lang="tr-TR" sz="2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5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Temel Çalışma Koşulları;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Genel tatiller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Ücretli izin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Gece çalışması 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Dinlenme dönemleri 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Ara dinlenmeleri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Fazla çalışmalar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tr-TR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Çalışma süresinin müddeti </a:t>
            </a:r>
          </a:p>
          <a:p>
            <a:pPr marL="457200" indent="-457200">
              <a:spcBef>
                <a:spcPts val="600"/>
              </a:spcBef>
            </a:pPr>
            <a:r>
              <a:rPr lang="tr-TR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tr-TR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Ücret </a:t>
            </a:r>
            <a:endParaRPr lang="tr-TR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547664" y="1"/>
            <a:ext cx="7596336" cy="1196752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İlişkisinde Eşit İşlem Borcu </a:t>
            </a:r>
          </a:p>
        </p:txBody>
      </p:sp>
    </p:spTree>
    <p:extLst>
      <p:ext uri="{BB962C8B-B14F-4D97-AF65-F5344CB8AC3E}">
        <p14:creationId xmlns:p14="http://schemas.microsoft.com/office/powerpoint/2010/main" val="3418057027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1196752"/>
            <a:ext cx="7704856" cy="5472607"/>
          </a:xfrm>
        </p:spPr>
        <p:txBody>
          <a:bodyPr/>
          <a:lstStyle/>
          <a:p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Kanununa göre ödünç alan işveren ödünç işçinin iş kazası ve meslek hastalığı hâllerini özel istihdam bürosuna derhâl, 31/5/2006 tarihli ve 5510 sayılı Sosyal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Sigortalar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Genel Sağlık Sigortası Kanununun 13. ve 14. maddelerine göre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ilgili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mercilere bildirmekle (md.7/9-c), 6331 sayılı İş Sağlığı ve Güvenliği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Kanununun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17. maddesi kapsamında iş sağlığı ve güvenliği eğitimlerini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vermekle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iş sağlığı ve güvenliği açısından gereken tedbirleri almakla, geçici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bu eğitimlere katılmakla (md.7/9-f) yükümlü tutulmuştur. Ayrıca Türkiye İş Kurumu Kanunu md.19/2’de de, ödünç işçiye ilişkin 6331 sayılı İş Sağlığı ve Güvenliği Kanunu, 5510 sayılı Sosyal Sigortalar ve Genel Sağlık Sigortası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Kanunu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ile 4447 sayılı Kanundan doğan yükümlülüklerin kural olarak özel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istihdam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bürosu tarafından yerine getirileceği ifade edilmiştir. Ancak getirilen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düzenlemeler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iş sağlığı ve güvenliği açısından İş Kanununun 7. maddesinin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değiştirilmeden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önceki hali ve artık İş Kanunu md.7/</a:t>
            </a:r>
            <a:r>
              <a:rPr lang="tr-TR" sz="17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son’da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düzenlenen meslek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edinilmemiş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ödünç iş ilişkisine dair hükümlere göre daha tartışmalı ve nispeten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güvencesiz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nitelik taşımaktadır.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Kanunu md.7/9-c. bendinde yer alan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hükümden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Sosyal Güvenlik Kurumuna bildirim yükümlüsünün değiştirildiğinin, diğer bir ifadeyle bu yükümlülüğünün sadece ödünç alan işverene ait olduğunun anlaşıldığı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belirtilmektedir.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yöndeki yorumun kabul edilmesi halinde özel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istihdam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bürosunun iş kazası veya meslek hastalığının gerçekleştiğinden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haberdar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edilmesi üzerine ayrıca Sosyal Güvenlik Kurumuna bildirimde </a:t>
            </a: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7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bulunması </a:t>
            </a:r>
            <a:r>
              <a:rPr lang="tr-TR" sz="17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gerekmeyecektir. </a:t>
            </a:r>
          </a:p>
          <a:p>
            <a:endParaRPr lang="tr-TR" sz="17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619672" y="55230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Meslek Edinilmiş Ödünç İş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İlişkisinde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Gözetme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Borcu </a:t>
            </a:r>
          </a:p>
        </p:txBody>
      </p:sp>
    </p:spTree>
    <p:extLst>
      <p:ext uri="{BB962C8B-B14F-4D97-AF65-F5344CB8AC3E}">
        <p14:creationId xmlns:p14="http://schemas.microsoft.com/office/powerpoint/2010/main" val="322405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179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Sunusu</vt:lpstr>
      <vt:lpstr>Meslek edinilmiş ödünç iş ilişkisi ve iş görme borcu </vt:lpstr>
      <vt:lpstr>Meslek edinilmiş ödünç iş ilişkisi ve sadakat borcu </vt:lpstr>
      <vt:lpstr>Meslek edinilmiş ödünç iş ilişkisi - itaat borcu ve yönetim hakkı</vt:lpstr>
      <vt:lpstr>Meslek edinilmiş ödünç iş ilişkisi ve ücret ödeme borcu</vt:lpstr>
      <vt:lpstr>Meslek Edinilmiş Ödünç İş  İlişkisinde Eşit İşlem Borcu </vt:lpstr>
      <vt:lpstr>Meslek Edinilmiş Ödünç İş  İlişkisinde Eşit İşlem Borcu </vt:lpstr>
      <vt:lpstr>Meslek Edinilmiş Ödünç İş  İlişkisinde Gözetme Borcu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pro</cp:lastModifiedBy>
  <cp:revision>350</cp:revision>
  <dcterms:created xsi:type="dcterms:W3CDTF">2014-04-01T16:35:38Z</dcterms:created>
  <dcterms:modified xsi:type="dcterms:W3CDTF">2018-02-08T22:43:40Z</dcterms:modified>
</cp:coreProperties>
</file>