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51C0924-C81E-4F2B-89E1-3D6D2C147D30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5513E20-31E1-43D2-BB27-62217BA49687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379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Türkiye’deki “modernleşmeci aydınlar”, ‘kadın </a:t>
            </a:r>
            <a:r>
              <a:rPr lang="tr-TR" dirty="0" err="1" smtClean="0"/>
              <a:t>meselesi’ni</a:t>
            </a:r>
            <a:r>
              <a:rPr lang="tr-TR" dirty="0" smtClean="0"/>
              <a:t> Tanzimat’tan başlayarak toplumsal modernleşme projesinin bir unsuru olarak tartışmışlardır (</a:t>
            </a:r>
            <a:r>
              <a:rPr lang="tr-TR" dirty="0" err="1" smtClean="0"/>
              <a:t>Durakbaşa</a:t>
            </a:r>
            <a:r>
              <a:rPr lang="tr-TR" dirty="0" smtClean="0"/>
              <a:t>, 1998: 36, 37).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6511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İlk kez bu dönemde kadına ilköğretimin üzerinde bir eğitim imkanı sağlanmış, bunun sonucu olarak kadınlar çalışma hayatına resmen katılmışlardır. </a:t>
            </a:r>
          </a:p>
          <a:p>
            <a:endParaRPr lang="tr-TR" dirty="0" smtClean="0"/>
          </a:p>
          <a:p>
            <a:r>
              <a:rPr lang="tr-TR" dirty="0" smtClean="0"/>
              <a:t>Meşrutiyet dönemiyle birlikte Tanzimat’la başlayan hakların verilmesi sürecinde gelişmeler olmuş, kadınlara yüksek öğrenim hakkı tanınmıştır.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6136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1908’de bir grup kadın parlamentoya dinleyici olarak katılmak için harekete geçmiştir (Kurnaz, 1991: 4, 47). 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7527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mtClean="0"/>
              <a:t>           </a:t>
            </a:r>
            <a:r>
              <a:rPr lang="tr-TR" smtClean="0"/>
              <a:t>TÜRKİYE’DE </a:t>
            </a:r>
            <a:r>
              <a:rPr lang="tr-TR" dirty="0" smtClean="0"/>
              <a:t>Kadın Hareketi: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Türkiye’de kadın haklarının savunulduğu ilk dönem olması nedeniyle 19. yüzyılın sonu ve 20. yüzyılın başı, kadın hareketinin başlama tarihi olarak kabul edilmektedir. </a:t>
            </a:r>
          </a:p>
          <a:p>
            <a:endParaRPr lang="tr-TR" dirty="0" smtClean="0"/>
          </a:p>
          <a:p>
            <a:r>
              <a:rPr lang="tr-TR" dirty="0" smtClean="0"/>
              <a:t>Türkiye’de feminizm bir hareket olarak 1980’lerde görünürlük kazanmıştır.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60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Aydınlanma Çağı olarak anılan 19. yüzyıl, Batı’da köklü değişimlerin yaşandığı bir yüzyıldır. </a:t>
            </a:r>
          </a:p>
          <a:p>
            <a:endParaRPr lang="tr-TR" dirty="0" smtClean="0"/>
          </a:p>
          <a:p>
            <a:r>
              <a:rPr lang="tr-TR" dirty="0" smtClean="0"/>
              <a:t>Bu değişimin temelinde daha önce yaşanan </a:t>
            </a:r>
            <a:r>
              <a:rPr lang="tr-TR" dirty="0" err="1" smtClean="0"/>
              <a:t>rönesans</a:t>
            </a:r>
            <a:r>
              <a:rPr lang="tr-TR" dirty="0" smtClean="0"/>
              <a:t> ve reform hareketleri, coğrafi keşifler, Endüstri Devrimi ve teknolojik gelişmeler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4038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 hakları, köleliğin kaldırılması ve eşitlik gibi kavramlar tartışılmaya başlanmıştır. </a:t>
            </a:r>
          </a:p>
          <a:p>
            <a:endParaRPr lang="tr-TR" dirty="0" smtClean="0"/>
          </a:p>
          <a:p>
            <a:r>
              <a:rPr lang="tr-TR" dirty="0" smtClean="0"/>
              <a:t>Endüstri Devrimi sonrasında yaşanan gelişmelere paralel olarak, kadınlar evlerinden çıkmış, </a:t>
            </a:r>
            <a:r>
              <a:rPr lang="tr-TR" u="sng" dirty="0" smtClean="0"/>
              <a:t>yeni iş alanlarına girmiş ve kadın-erkek eşitliği tartışmaları, bu kez çeşitli eylemlerle </a:t>
            </a:r>
            <a:r>
              <a:rPr lang="tr-TR" dirty="0" smtClean="0"/>
              <a:t>birlikte gündeme gelmiştir.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299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Olympe</a:t>
            </a:r>
            <a:r>
              <a:rPr lang="tr-TR" dirty="0" smtClean="0"/>
              <a:t> de </a:t>
            </a:r>
            <a:r>
              <a:rPr lang="tr-TR" dirty="0" err="1" smtClean="0"/>
              <a:t>Gouges</a:t>
            </a:r>
            <a:r>
              <a:rPr lang="tr-TR" dirty="0" smtClean="0"/>
              <a:t> giyotinle cezalandırılmıştır. </a:t>
            </a:r>
          </a:p>
          <a:p>
            <a:r>
              <a:rPr lang="tr-TR" dirty="0" err="1" smtClean="0"/>
              <a:t>Gouges</a:t>
            </a:r>
            <a:r>
              <a:rPr lang="tr-TR" dirty="0" smtClean="0"/>
              <a:t>, giyotine giderken bile görüşlerinden vazgeçmemiş ve </a:t>
            </a:r>
          </a:p>
          <a:p>
            <a:endParaRPr lang="tr-TR" dirty="0" smtClean="0"/>
          </a:p>
          <a:p>
            <a:r>
              <a:rPr lang="tr-TR" dirty="0" smtClean="0"/>
              <a:t>“madem ki kadınlara giyotine çıkma hakkı veriliyor, kürsüye çıkma hakkı da verilmelidir”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0824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Tanzimat Dönemi ile birlikte Osmanlı Devleti de ilgisiz kalmamıştır. </a:t>
            </a:r>
          </a:p>
          <a:p>
            <a:endParaRPr lang="tr-TR" dirty="0" smtClean="0"/>
          </a:p>
          <a:p>
            <a:r>
              <a:rPr lang="tr-TR" dirty="0" smtClean="0"/>
              <a:t>Kadının toplumdaki konumunu değiştirmek için de çaba göstermeye başlamışlardır.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2182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Osmanlı’da kadın Hareketi: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Osmanlı döneminde kadın hakları konusundaki tartışmalar, Osmanlı devletinin Batı ile her alanda uyumlu olmaya çalıştığı Tanzimat döneminde başlamıştır. </a:t>
            </a:r>
          </a:p>
          <a:p>
            <a:endParaRPr lang="tr-TR" dirty="0" smtClean="0"/>
          </a:p>
          <a:p>
            <a:r>
              <a:rPr lang="tr-TR" dirty="0" smtClean="0"/>
              <a:t>Tanzimat Fermanı’nın ilanıyla (1839) birlikte toplumsal değişme süreci de başlamıştır.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0936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II. Meşrutiyet döneminde (1908) kadınlar, kurdukları çok sayıda dernek ve çıkardıkları çok sayıda yayınla birlikte, toplum hayatına katılma isteklerini dile getirmişlerdir (Tekeli, 1995: 30, 31).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1730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“Devlet </a:t>
            </a:r>
            <a:r>
              <a:rPr lang="tr-TR" dirty="0" err="1" smtClean="0"/>
              <a:t>feminizmi”nin</a:t>
            </a:r>
            <a:r>
              <a:rPr lang="tr-TR" dirty="0" smtClean="0"/>
              <a:t> ilk kez bu dönemde gündeme geldiği vurgulanmaktadır.</a:t>
            </a:r>
          </a:p>
          <a:p>
            <a:endParaRPr lang="tr-TR" dirty="0" smtClean="0"/>
          </a:p>
          <a:p>
            <a:r>
              <a:rPr lang="tr-TR" dirty="0" smtClean="0"/>
              <a:t>“Devlet feminizmi”: Devlet eliyle gündeme gelen kadın-erkek eşitliği konusundaki yasa vb. düzenlemeler…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0787752"/>
      </p:ext>
    </p:extLst>
  </p:cSld>
  <p:clrMapOvr>
    <a:masterClrMapping/>
  </p:clrMapOvr>
</p:sld>
</file>

<file path=ppt/theme/theme1.xml><?xml version="1.0" encoding="utf-8"?>
<a:theme xmlns:a="http://schemas.openxmlformats.org/drawingml/2006/main" name="Hasır">
  <a:themeElements>
    <a:clrScheme name="Hasır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y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asır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</TotalTime>
  <Words>344</Words>
  <Application>Microsoft Office PowerPoint</Application>
  <PresentationFormat>Ekran Gösterisi (4:3)</PresentationFormat>
  <Paragraphs>31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Hasır</vt:lpstr>
      <vt:lpstr>PowerPoint Sunusu</vt:lpstr>
      <vt:lpstr>            TÜRKİYE’DE Kadın Hareketi:  </vt:lpstr>
      <vt:lpstr>PowerPoint Sunusu</vt:lpstr>
      <vt:lpstr>PowerPoint Sunusu</vt:lpstr>
      <vt:lpstr>PowerPoint Sunusu</vt:lpstr>
      <vt:lpstr>PowerPoint Sunusu</vt:lpstr>
      <vt:lpstr>Osmanlı’da kadın Hareketi: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Hp-Pc</dc:creator>
  <cp:lastModifiedBy>Hp-Pc</cp:lastModifiedBy>
  <cp:revision>1</cp:revision>
  <dcterms:created xsi:type="dcterms:W3CDTF">2020-10-01T17:41:47Z</dcterms:created>
  <dcterms:modified xsi:type="dcterms:W3CDTF">2020-10-01T17:43:32Z</dcterms:modified>
</cp:coreProperties>
</file>