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93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69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616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70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580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481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521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189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23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853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21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501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180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56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78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30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153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22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36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63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09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9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A8635-0AB7-40E1-B307-A37A171274F1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75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81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HASTALIK BELİRLEYİCİLERİ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FF00"/>
                </a:solidFill>
              </a:rPr>
              <a:t>Bir hastalığın oluşumunu ve popülasyondaki sıklığını etkileyen her faktöre veya değişkene </a:t>
            </a:r>
            <a:r>
              <a:rPr lang="tr-TR" altLang="tr-TR" sz="2800" b="1">
                <a:solidFill>
                  <a:srgbClr val="FF0000"/>
                </a:solidFill>
              </a:rPr>
              <a:t>belirleyici</a:t>
            </a:r>
            <a:r>
              <a:rPr lang="tr-TR" altLang="tr-TR" sz="2800">
                <a:solidFill>
                  <a:srgbClr val="FFFF00"/>
                </a:solidFill>
              </a:rPr>
              <a:t> (</a:t>
            </a:r>
            <a:r>
              <a:rPr lang="tr-TR" altLang="tr-TR" sz="2800" b="1">
                <a:solidFill>
                  <a:srgbClr val="FF0000"/>
                </a:solidFill>
              </a:rPr>
              <a:t>determinant</a:t>
            </a:r>
            <a:r>
              <a:rPr lang="tr-TR" altLang="tr-TR" sz="2800">
                <a:solidFill>
                  <a:srgbClr val="FFFF00"/>
                </a:solidFill>
              </a:rPr>
              <a:t>) adı verilir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Primer belirleyici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Sekonder belirleyici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İç kaynaklı (intrinsik, endojen) belirleyici</a:t>
            </a:r>
          </a:p>
          <a:p>
            <a:pPr lvl="1" eaLnBrk="1" hangingPunct="1"/>
            <a:r>
              <a:rPr lang="tr-TR" altLang="tr-TR" smtClean="0">
                <a:solidFill>
                  <a:srgbClr val="FFFF00"/>
                </a:solidFill>
              </a:rPr>
              <a:t>Dış kaynaklı (ekstrinsik, eksojen) belirleyici</a:t>
            </a:r>
          </a:p>
          <a:p>
            <a:pPr lvl="1" eaLnBrk="1" hangingPunct="1"/>
            <a:endParaRPr lang="tr-TR" altLang="tr-TR" smtClean="0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mtClean="0">
                <a:solidFill>
                  <a:srgbClr val="FF0000"/>
                </a:solidFill>
              </a:rPr>
              <a:t>Konakçı-etken-çevre belirleyicileri</a:t>
            </a:r>
          </a:p>
        </p:txBody>
      </p:sp>
    </p:spTree>
    <p:extLst>
      <p:ext uri="{BB962C8B-B14F-4D97-AF65-F5344CB8AC3E}">
        <p14:creationId xmlns:p14="http://schemas.microsoft.com/office/powerpoint/2010/main" val="45995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KONAKÇI BELİRLEYİCİLERİ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Bir hastalığın oluşabilmesi için mutlaka </a:t>
            </a:r>
            <a:r>
              <a:rPr lang="tr-TR" altLang="tr-TR" sz="2400">
                <a:solidFill>
                  <a:srgbClr val="FF0000"/>
                </a:solidFill>
              </a:rPr>
              <a:t>duyarlı bir konakçının bulunması</a:t>
            </a:r>
            <a:r>
              <a:rPr lang="tr-TR" altLang="tr-TR" sz="2400">
                <a:solidFill>
                  <a:srgbClr val="FFFF00"/>
                </a:solidFill>
              </a:rPr>
              <a:t> gerekir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Tür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At vebası, sığır vebası, distemper (köpek gençlik hastalığı), </a:t>
            </a:r>
            <a:r>
              <a:rPr lang="tr-TR" altLang="tr-TR" sz="2000" b="1" i="1">
                <a:solidFill>
                  <a:srgbClr val="FFFF00"/>
                </a:solidFill>
              </a:rPr>
              <a:t>Campylobacter fetus subsp venerealis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Anthrax (şarbon) – kanatlı hayvan</a:t>
            </a:r>
          </a:p>
          <a:p>
            <a:pPr lvl="2" eaLnBrk="1" hangingPunct="1"/>
            <a:r>
              <a:rPr lang="tr-TR" altLang="tr-TR" sz="2000" b="1" i="1">
                <a:solidFill>
                  <a:srgbClr val="FFFF00"/>
                </a:solidFill>
              </a:rPr>
              <a:t>C. fetus subsp fetus</a:t>
            </a:r>
            <a:r>
              <a:rPr lang="tr-TR" altLang="tr-TR" sz="2000" b="1">
                <a:solidFill>
                  <a:srgbClr val="FFFF00"/>
                </a:solidFill>
              </a:rPr>
              <a:t> koyunda enzootik, sığırda sporadik abort</a:t>
            </a:r>
          </a:p>
          <a:p>
            <a:pPr lvl="1" eaLnBrk="1" hangingPunct="1"/>
            <a:r>
              <a:rPr lang="tr-TR" altLang="tr-TR" sz="2400">
                <a:solidFill>
                  <a:srgbClr val="FF0000"/>
                </a:solidFill>
              </a:rPr>
              <a:t>Irk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İri cüsseli köpek ırkları – eklem displazisi, osteosarkom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Bos taurus ırkı sığır – kene ve kene kökenli hastalıklar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Cezayir koyunları - Brucella melitensis</a:t>
            </a:r>
          </a:p>
          <a:p>
            <a:pPr lvl="2" eaLnBrk="1" hangingPunct="1"/>
            <a:r>
              <a:rPr lang="tr-TR" altLang="tr-TR" sz="2000" b="1">
                <a:solidFill>
                  <a:srgbClr val="FFFF00"/>
                </a:solidFill>
              </a:rPr>
              <a:t>Hereford sığırlarda göz kanseri (koruyucu pigment olmaması)</a:t>
            </a:r>
          </a:p>
          <a:p>
            <a:pPr lvl="2" eaLnBrk="1" hangingPunct="1"/>
            <a:endParaRPr lang="tr-TR" altLang="tr-TR" sz="20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0"/>
            <a:ext cx="7772400" cy="102870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KONAKÇI BELİRLEYİCİLERİ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765176"/>
            <a:ext cx="8229600" cy="540067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endParaRPr lang="tr-TR" altLang="tr-TR" sz="18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tr-TR" altLang="tr-TR" sz="18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0000"/>
                </a:solidFill>
              </a:rPr>
              <a:t>Yaş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FF00"/>
                </a:solidFill>
              </a:rPr>
              <a:t>Köpeklerde distemper hastalığı, tavuklarda infeksiyöz bronşitis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FF00"/>
                </a:solidFill>
              </a:rPr>
              <a:t>Kanser</a:t>
            </a:r>
            <a:endParaRPr lang="tr-TR" altLang="tr-TR" sz="1800" b="1" i="1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 i="1">
                <a:solidFill>
                  <a:srgbClr val="FFFF00"/>
                </a:solidFill>
              </a:rPr>
              <a:t>Histophilus ovis</a:t>
            </a:r>
            <a:r>
              <a:rPr lang="tr-TR" altLang="tr-TR" sz="1800" b="1">
                <a:solidFill>
                  <a:srgbClr val="FFFF00"/>
                </a:solidFill>
              </a:rPr>
              <a:t> – genç koyunlarda septisemik infeksiyon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                              erişkin koçlarda epididimitis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FF00"/>
                </a:solidFill>
              </a:rPr>
              <a:t>Pasteurella haemolytica – kuzularda pneumonik infeksiyon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                                          koyunlarda septisemik infeksiyon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0000"/>
                </a:solidFill>
              </a:rPr>
              <a:t>Cinsiyet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FF00"/>
                </a:solidFill>
              </a:rPr>
              <a:t>Anatomik – metritis, mastitis, epididimitis, orşitis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FF00"/>
                </a:solidFill>
              </a:rPr>
              <a:t>Hormonal – dişilerde diabetes mellitus (östrustan sonra)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FF00"/>
                </a:solidFill>
              </a:rPr>
              <a:t>Genetik – Cinsiyetle ilişkili (erkek köpeklerde hemofili A ve B)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                Cinsiyetle sınırlı (erkek köpeklerde kriptorşidizm)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                Cinsiyetle artan (dişi köpeklerde açık ductus arteriosis)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800" b="1">
                <a:solidFill>
                  <a:srgbClr val="FFFF00"/>
                </a:solidFill>
              </a:rPr>
              <a:t>Hayvanın kullanımı – erkek köpek – av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                                       dişi buzağı – soyun devamlılığı</a:t>
            </a:r>
          </a:p>
          <a:p>
            <a:pPr lvl="2" eaLnBrk="1" hangingPunct="1">
              <a:lnSpc>
                <a:spcPct val="80000"/>
              </a:lnSpc>
            </a:pPr>
            <a:endParaRPr lang="tr-TR" altLang="tr-TR" sz="1800" b="1">
              <a:solidFill>
                <a:srgbClr val="FFFF00"/>
              </a:solidFill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2135189" y="9810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9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216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Kimono</vt:lpstr>
      <vt:lpstr>HASTALIK BELİRLEYİCİLERİ</vt:lpstr>
      <vt:lpstr>KONAKÇI BELİRLEYİCİLERİ</vt:lpstr>
      <vt:lpstr>KONAKÇI BELİRLEYİCİLERİ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HASTALIK BELİRLEYİCİLERİ</dc:title>
  <dc:creator>Windows Kullanıcısı</dc:creator>
  <cp:lastModifiedBy>Windows Kullanıcısı</cp:lastModifiedBy>
  <cp:revision>1</cp:revision>
  <dcterms:created xsi:type="dcterms:W3CDTF">2018-02-14T09:58:09Z</dcterms:created>
  <dcterms:modified xsi:type="dcterms:W3CDTF">2018-02-14T09:59:30Z</dcterms:modified>
</cp:coreProperties>
</file>