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28864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 smtClean="0"/>
              <a:t>QUESTION </a:t>
            </a:r>
            <a:r>
              <a:rPr lang="tr-TR" sz="3200" b="1" dirty="0"/>
              <a:t>1</a:t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857365"/>
            <a:ext cx="8229600" cy="45005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/>
              <a:t>When you encounter a problem </a:t>
            </a:r>
            <a:r>
              <a:rPr lang="en-US" sz="2800" b="1" dirty="0" smtClean="0"/>
              <a:t>(during a new learning), </a:t>
            </a:r>
            <a:r>
              <a:rPr lang="en-US" sz="2800" b="1" dirty="0"/>
              <a:t>what do you think </a:t>
            </a:r>
            <a:r>
              <a:rPr lang="tr-TR" sz="2800" b="1" dirty="0" smtClean="0"/>
              <a:t>of </a:t>
            </a:r>
            <a:r>
              <a:rPr lang="en-US" sz="2800" b="1" dirty="0" smtClean="0"/>
              <a:t>first? </a:t>
            </a:r>
            <a:r>
              <a:rPr lang="en-US" sz="2800" b="1" dirty="0"/>
              <a:t>Can you write in order</a:t>
            </a:r>
            <a:r>
              <a:rPr lang="en-US" sz="2800" b="1" dirty="0" smtClean="0"/>
              <a:t>?</a:t>
            </a:r>
            <a:endParaRPr lang="tr-TR" sz="2800" b="1" dirty="0" smtClean="0"/>
          </a:p>
          <a:p>
            <a:endParaRPr lang="tr-TR" b="1" dirty="0" smtClean="0"/>
          </a:p>
          <a:p>
            <a:pPr marL="0" indent="0">
              <a:buNone/>
            </a:pPr>
            <a:r>
              <a:rPr lang="tr-TR" sz="1600" dirty="0"/>
              <a:t/>
            </a:r>
            <a:br>
              <a:rPr lang="tr-TR" sz="1600" dirty="0"/>
            </a:br>
            <a:endParaRPr lang="tr-TR" sz="1600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143380"/>
            <a:ext cx="2147894" cy="2147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QUESTION 1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412776"/>
            <a:ext cx="8607330" cy="515949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3800" dirty="0"/>
              <a:t>When I encounter a problem, I perform the following operations in </a:t>
            </a:r>
            <a:r>
              <a:rPr lang="en-US" sz="3800" dirty="0" smtClean="0"/>
              <a:t>order</a:t>
            </a:r>
            <a:r>
              <a:rPr lang="tr-TR" sz="3800" dirty="0"/>
              <a:t>: </a:t>
            </a:r>
            <a:endParaRPr lang="tr-TR" sz="3800" dirty="0" smtClean="0"/>
          </a:p>
          <a:p>
            <a:pPr>
              <a:buNone/>
            </a:pPr>
            <a:endParaRPr lang="tr-TR" sz="3800" dirty="0"/>
          </a:p>
          <a:p>
            <a:pPr lvl="0"/>
            <a:r>
              <a:rPr lang="en-US" sz="3800" dirty="0"/>
              <a:t>I think and activate what I already know about the subject</a:t>
            </a:r>
            <a:r>
              <a:rPr lang="en-US" sz="3800" dirty="0" smtClean="0"/>
              <a:t>.</a:t>
            </a:r>
            <a:endParaRPr lang="tr-TR" sz="3800" dirty="0" smtClean="0"/>
          </a:p>
          <a:p>
            <a:pPr lvl="0"/>
            <a:endParaRPr lang="tr-TR" sz="3800" dirty="0" smtClean="0"/>
          </a:p>
          <a:p>
            <a:pPr lvl="0"/>
            <a:r>
              <a:rPr lang="en-US" sz="3800" dirty="0" smtClean="0"/>
              <a:t>I </a:t>
            </a:r>
            <a:r>
              <a:rPr lang="tr-TR" sz="3800" dirty="0" smtClean="0"/>
              <a:t>find out</a:t>
            </a:r>
            <a:r>
              <a:rPr lang="en-US" sz="3800" dirty="0" smtClean="0"/>
              <a:t> </a:t>
            </a:r>
            <a:r>
              <a:rPr lang="en-US" sz="3800" dirty="0"/>
              <a:t>what I do not </a:t>
            </a:r>
            <a:r>
              <a:rPr lang="en-US" sz="3800" dirty="0" smtClean="0"/>
              <a:t>know</a:t>
            </a:r>
            <a:r>
              <a:rPr lang="tr-TR" sz="3800" dirty="0" smtClean="0"/>
              <a:t> </a:t>
            </a:r>
            <a:r>
              <a:rPr lang="en-US" sz="3800" dirty="0" smtClean="0"/>
              <a:t>and </a:t>
            </a:r>
            <a:r>
              <a:rPr lang="en-US" sz="3800" dirty="0"/>
              <a:t>plan how to </a:t>
            </a:r>
            <a:r>
              <a:rPr lang="en-US" sz="3800" dirty="0" smtClean="0"/>
              <a:t>acquire </a:t>
            </a:r>
            <a:r>
              <a:rPr lang="tr-TR" sz="3800" dirty="0" smtClean="0"/>
              <a:t>them.</a:t>
            </a:r>
          </a:p>
          <a:p>
            <a:pPr lvl="0"/>
            <a:endParaRPr lang="tr-TR" sz="3800" dirty="0" smtClean="0"/>
          </a:p>
          <a:p>
            <a:pPr lvl="0"/>
            <a:r>
              <a:rPr lang="en-US" sz="3600" dirty="0" smtClean="0"/>
              <a:t>In </a:t>
            </a:r>
            <a:r>
              <a:rPr lang="en-US" sz="3600" dirty="0"/>
              <a:t>the process of obtaining information, I distinguish the necessary and unnecessary information from each other and </a:t>
            </a:r>
            <a:r>
              <a:rPr lang="en-US" sz="3800" dirty="0"/>
              <a:t>order my choices of necessary information according to their priorities</a:t>
            </a:r>
            <a:r>
              <a:rPr lang="en-US" sz="3800" dirty="0" smtClean="0"/>
              <a:t>.</a:t>
            </a:r>
            <a:endParaRPr lang="tr-TR" sz="3800" dirty="0" smtClean="0"/>
          </a:p>
          <a:p>
            <a:pPr lvl="0"/>
            <a:endParaRPr lang="tr-TR" sz="2500" dirty="0" smtClean="0"/>
          </a:p>
          <a:p>
            <a:pPr lvl="0"/>
            <a:r>
              <a:rPr lang="en-US" sz="3800" dirty="0"/>
              <a:t>I review the information I find important</a:t>
            </a:r>
            <a:r>
              <a:rPr lang="en-US" sz="3800" dirty="0" smtClean="0"/>
              <a:t>.</a:t>
            </a:r>
            <a:endParaRPr lang="tr-TR" sz="3800" dirty="0" smtClean="0"/>
          </a:p>
          <a:p>
            <a:pPr marL="0" lvl="0" indent="0">
              <a:buNone/>
            </a:pPr>
            <a:endParaRPr lang="tr-TR" sz="3800" dirty="0"/>
          </a:p>
          <a:p>
            <a:pPr lvl="0"/>
            <a:r>
              <a:rPr lang="en-US" sz="3800" dirty="0"/>
              <a:t>While doing the above operations, I </a:t>
            </a:r>
            <a:r>
              <a:rPr lang="en-US" sz="3800" dirty="0" smtClean="0"/>
              <a:t>identify </a:t>
            </a:r>
            <a:r>
              <a:rPr lang="en-US" sz="3800" dirty="0"/>
              <a:t>the strengths and </a:t>
            </a:r>
            <a:r>
              <a:rPr lang="en-US" sz="3800" dirty="0" smtClean="0"/>
              <a:t>weaknesses</a:t>
            </a:r>
            <a:r>
              <a:rPr lang="tr-TR" sz="3800" dirty="0" smtClean="0"/>
              <a:t> of my mental attitude</a:t>
            </a:r>
            <a:r>
              <a:rPr lang="en-US" sz="3800" dirty="0" smtClean="0"/>
              <a:t> </a:t>
            </a:r>
            <a:r>
              <a:rPr lang="en-US" sz="3800" dirty="0"/>
              <a:t>and think about how to strengthen my weaknesses</a:t>
            </a:r>
            <a:r>
              <a:rPr lang="en-US" sz="3800" dirty="0" smtClean="0"/>
              <a:t>.</a:t>
            </a:r>
            <a:endParaRPr lang="tr-TR" sz="38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822</TotalTime>
  <Words>141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QUESTION 1 </vt:lpstr>
      <vt:lpstr>QUESTION 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57</cp:revision>
  <dcterms:created xsi:type="dcterms:W3CDTF">2017-02-28T12:30:24Z</dcterms:created>
  <dcterms:modified xsi:type="dcterms:W3CDTF">2021-01-16T19:12:44Z</dcterms:modified>
</cp:coreProperties>
</file>