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handoutMasterIdLst>
    <p:handoutMasterId r:id="rId11"/>
  </p:handoutMasterIdLst>
  <p:sldIdLst>
    <p:sldId id="573" r:id="rId2"/>
    <p:sldId id="624" r:id="rId3"/>
    <p:sldId id="625" r:id="rId4"/>
    <p:sldId id="626" r:id="rId5"/>
    <p:sldId id="627" r:id="rId6"/>
    <p:sldId id="628" r:id="rId7"/>
    <p:sldId id="631" r:id="rId8"/>
    <p:sldId id="623" r:id="rId9"/>
  </p:sldIdLst>
  <p:sldSz cx="12192000" cy="6858000"/>
  <p:notesSz cx="6858000" cy="9144000"/>
  <p:defaultTextStyle>
    <a:defPPr rtl="0">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Açık Stil 3 - Vurgu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Açık Stil 3 - Vurgu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Açık Stil 3 - Vurgu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10A1B5D5-9B99-4C35-A422-299274C87663}" styleName="Orta Stil 1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A488322-F2BA-4B5B-9748-0D474271808F}" styleName="Orta Stil 3 - Vurgu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Orta Stil 4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1EBBBCC-DAD2-459C-BE2E-F6DE35CF9A28}" styleName="Koyu Stil 2 - Vurgu 3/Vurgu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757" autoAdjust="0"/>
    <p:restoredTop sz="94660"/>
  </p:normalViewPr>
  <p:slideViewPr>
    <p:cSldViewPr snapToGrid="0">
      <p:cViewPr varScale="1">
        <p:scale>
          <a:sx n="88" d="100"/>
          <a:sy n="88" d="100"/>
        </p:scale>
        <p:origin x="322" y="67"/>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8" d="100"/>
          <a:sy n="88" d="100"/>
        </p:scale>
        <p:origin x="307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2ACCE82-DC69-432C-BABD-63E5257FC9F5}" type="datetime1">
              <a:rPr lang="tr-TR" smtClean="0"/>
              <a:t>7.05.2020</a:t>
            </a:fld>
            <a:endParaRPr lang="tr-TR" dirty="0"/>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dirty="0"/>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DF9922-981B-48BE-96E8-A46794BAA7ED}" type="slidenum">
              <a:rPr lang="tr-TR" smtClean="0"/>
              <a:t>‹#›</a:t>
            </a:fld>
            <a:endParaRPr lang="tr-TR" dirty="0"/>
          </a:p>
        </p:txBody>
      </p:sp>
    </p:spTree>
    <p:extLst>
      <p:ext uri="{BB962C8B-B14F-4D97-AF65-F5344CB8AC3E}">
        <p14:creationId xmlns:p14="http://schemas.microsoft.com/office/powerpoint/2010/main" val="2811124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tr-TR" noProof="0" dirty="0"/>
          </a:p>
        </p:txBody>
      </p:sp>
      <p:sp>
        <p:nvSpPr>
          <p:cNvPr id="3" name="Tarih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9142D3-BDF4-467D-910A-DF82338AE250}" type="datetime1">
              <a:rPr lang="tr-TR" smtClean="0"/>
              <a:pPr/>
              <a:t>7.05.2020</a:t>
            </a:fld>
            <a:endParaRPr lang="tr-TR" dirty="0"/>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tr-TR" noProof="0" dirty="0"/>
          </a:p>
        </p:txBody>
      </p:sp>
      <p:sp>
        <p:nvSpPr>
          <p:cNvPr id="5" name="Notlar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tr-TR" noProof="0" dirty="0" smtClean="0"/>
              <a:t>Asıl metin stillerini düzenlemek için tıklayın</a:t>
            </a:r>
          </a:p>
          <a:p>
            <a:pPr lvl="1" rtl="0"/>
            <a:r>
              <a:rPr lang="tr-TR" noProof="0" dirty="0" smtClean="0"/>
              <a:t>İkinci düzey</a:t>
            </a:r>
          </a:p>
          <a:p>
            <a:pPr lvl="2" rtl="0"/>
            <a:r>
              <a:rPr lang="tr-TR" noProof="0" dirty="0" smtClean="0"/>
              <a:t>Üçüncü düzey</a:t>
            </a:r>
          </a:p>
          <a:p>
            <a:pPr lvl="3" rtl="0"/>
            <a:r>
              <a:rPr lang="tr-TR" noProof="0" dirty="0" smtClean="0"/>
              <a:t>Dördüncü düzey</a:t>
            </a:r>
          </a:p>
          <a:p>
            <a:pPr lvl="4" rtl="0"/>
            <a:r>
              <a:rPr lang="tr-TR" noProof="0" dirty="0" smtClean="0"/>
              <a:t>Beşinci düzey</a:t>
            </a:r>
            <a:endParaRPr lang="tr-TR" noProof="0" dirty="0"/>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tr-TR" noProof="0"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93B0CF2-7F87-4E02-A248-870047730F99}" type="slidenum">
              <a:rPr lang="tr-TR" noProof="0" smtClean="0"/>
              <a:t>‹#›</a:t>
            </a:fld>
            <a:endParaRPr lang="tr-TR" noProof="0" dirty="0"/>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1">
        <a:schemeClr val="bg1"/>
      </p:bgRef>
    </p:bg>
    <p:spTree>
      <p:nvGrpSpPr>
        <p:cNvPr id="1" name=""/>
        <p:cNvGrpSpPr/>
        <p:nvPr/>
      </p:nvGrpSpPr>
      <p:grpSpPr>
        <a:xfrm>
          <a:off x="0" y="0"/>
          <a:ext cx="0" cy="0"/>
          <a:chOff x="0" y="0"/>
          <a:chExt cx="0" cy="0"/>
        </a:xfrm>
      </p:grpSpPr>
      <p:grpSp>
        <p:nvGrpSpPr>
          <p:cNvPr id="10" name="Grup 9"/>
          <p:cNvGrpSpPr/>
          <p:nvPr/>
        </p:nvGrpSpPr>
        <p:grpSpPr>
          <a:xfrm>
            <a:off x="0" y="6208894"/>
            <a:ext cx="12192000" cy="649106"/>
            <a:chOff x="0" y="6208894"/>
            <a:chExt cx="12192000" cy="649106"/>
          </a:xfrm>
        </p:grpSpPr>
        <p:sp>
          <p:nvSpPr>
            <p:cNvPr id="2" name="Dikdörtgen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rtl="0"/>
              <a:endParaRPr lang="tr-TR" noProof="0" dirty="0"/>
            </a:p>
          </p:txBody>
        </p:sp>
        <p:cxnSp>
          <p:nvCxnSpPr>
            <p:cNvPr id="7" name="Düz Bağlayıcı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Düz Bağlayıcı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Başlık 8"/>
          <p:cNvSpPr>
            <a:spLocks noGrp="1"/>
          </p:cNvSpPr>
          <p:nvPr>
            <p:ph type="ctrTitle"/>
          </p:nvPr>
        </p:nvSpPr>
        <p:spPr>
          <a:xfrm>
            <a:off x="711200" y="1371600"/>
            <a:ext cx="10468864" cy="1828800"/>
          </a:xfrm>
          <a:ln>
            <a:noFill/>
          </a:ln>
        </p:spPr>
        <p:txBody>
          <a:bodyPr vert="horz" tIns="0" rIns="18288" bIns="0" rtlCol="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pPr rtl="0"/>
            <a:r>
              <a:rPr lang="tr-TR" noProof="0" smtClean="0"/>
              <a:t>Asıl başlık stili için tıklatın</a:t>
            </a:r>
            <a:endParaRPr kumimoji="0" lang="tr-TR" noProof="0" dirty="0"/>
          </a:p>
        </p:txBody>
      </p:sp>
      <p:sp>
        <p:nvSpPr>
          <p:cNvPr id="17" name="Alt Başlık 16"/>
          <p:cNvSpPr>
            <a:spLocks noGrp="1"/>
          </p:cNvSpPr>
          <p:nvPr>
            <p:ph type="subTitle" idx="1"/>
          </p:nvPr>
        </p:nvSpPr>
        <p:spPr>
          <a:xfrm>
            <a:off x="711200" y="3228536"/>
            <a:ext cx="10472928" cy="1752600"/>
          </a:xfrm>
        </p:spPr>
        <p:txBody>
          <a:bodyPr lIns="0" rIns="18288" rtlCol="0"/>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rtl="0"/>
            <a:r>
              <a:rPr lang="tr-TR" noProof="0" smtClean="0"/>
              <a:t>Asıl alt başlık stilini düzenlemek için tıklayın</a:t>
            </a:r>
            <a:endParaRPr kumimoji="0" lang="tr-TR" noProof="0" dirty="0"/>
          </a:p>
        </p:txBody>
      </p:sp>
      <p:sp>
        <p:nvSpPr>
          <p:cNvPr id="30" name="Tarih Yer Tutucusu 29"/>
          <p:cNvSpPr>
            <a:spLocks noGrp="1"/>
          </p:cNvSpPr>
          <p:nvPr>
            <p:ph type="dt" sz="half" idx="10"/>
          </p:nvPr>
        </p:nvSpPr>
        <p:spPr/>
        <p:txBody>
          <a:bodyPr rtlCol="0"/>
          <a:lstStyle/>
          <a:p>
            <a:pPr rtl="0"/>
            <a:fld id="{54DFDFD8-D7F7-4EA0-9E92-CC83D76048F5}" type="datetime1">
              <a:rPr lang="tr-TR" noProof="0" smtClean="0"/>
              <a:t>7.05.2020</a:t>
            </a:fld>
            <a:endParaRPr lang="tr-TR" noProof="0" dirty="0"/>
          </a:p>
        </p:txBody>
      </p:sp>
      <p:sp>
        <p:nvSpPr>
          <p:cNvPr id="19" name="Alt Bilgi Yer Tutucusu 18"/>
          <p:cNvSpPr>
            <a:spLocks noGrp="1"/>
          </p:cNvSpPr>
          <p:nvPr>
            <p:ph type="ftr" sz="quarter" idx="11"/>
          </p:nvPr>
        </p:nvSpPr>
        <p:spPr/>
        <p:txBody>
          <a:bodyPr rtlCol="0"/>
          <a:lstStyle/>
          <a:p>
            <a:pPr rtl="0"/>
            <a:r>
              <a:rPr lang="tr-TR" noProof="0" dirty="0" smtClean="0"/>
              <a:t>Alt bilgi ekle</a:t>
            </a:r>
            <a:endParaRPr lang="tr-TR" noProof="0" dirty="0"/>
          </a:p>
        </p:txBody>
      </p:sp>
      <p:sp>
        <p:nvSpPr>
          <p:cNvPr id="27" name="Slayt Numarası Yer Tutucusu 2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smtClean="0"/>
              <a:t>Asıl başlık stili için tıklatın</a:t>
            </a:r>
            <a:endParaRPr kumimoji="0" lang="tr-TR" noProof="0" dirty="0"/>
          </a:p>
        </p:txBody>
      </p:sp>
      <p:sp>
        <p:nvSpPr>
          <p:cNvPr id="3" name="Dikey Metin Yer Tutucusu 2"/>
          <p:cNvSpPr>
            <a:spLocks noGrp="1"/>
          </p:cNvSpPr>
          <p:nvPr>
            <p:ph type="body" orient="vert" idx="1"/>
          </p:nvPr>
        </p:nvSpPr>
        <p:spPr/>
        <p:txBody>
          <a:bodyPr vert="eaVert" rtlCol="0"/>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4" name="Tarih Yer Tutucusu 3"/>
          <p:cNvSpPr>
            <a:spLocks noGrp="1"/>
          </p:cNvSpPr>
          <p:nvPr>
            <p:ph type="dt" sz="half" idx="10"/>
          </p:nvPr>
        </p:nvSpPr>
        <p:spPr/>
        <p:txBody>
          <a:bodyPr rtlCol="0"/>
          <a:lstStyle/>
          <a:p>
            <a:pPr rtl="0"/>
            <a:fld id="{32F3240C-5877-429D-B2A7-07D24758D3C0}" type="datetime1">
              <a:rPr lang="tr-TR" noProof="0" smtClean="0"/>
              <a:t>7.05.2020</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smtClean="0"/>
              <a:t>Alt bilgi ekle</a:t>
            </a:r>
            <a:endParaRPr lang="tr-TR" noProof="0"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914402"/>
            <a:ext cx="2743200" cy="5211763"/>
          </a:xfrm>
        </p:spPr>
        <p:txBody>
          <a:bodyPr vert="eaVert" rtlCol="0"/>
          <a:lstStyle/>
          <a:p>
            <a:pPr rtl="0"/>
            <a:r>
              <a:rPr lang="tr-TR" noProof="0" smtClean="0"/>
              <a:t>Asıl başlık stili için tıklatın</a:t>
            </a:r>
            <a:endParaRPr kumimoji="0" lang="tr-TR" noProof="0" dirty="0"/>
          </a:p>
        </p:txBody>
      </p:sp>
      <p:sp>
        <p:nvSpPr>
          <p:cNvPr id="3" name="Dikey Metin Yer Tutucusu 2"/>
          <p:cNvSpPr>
            <a:spLocks noGrp="1"/>
          </p:cNvSpPr>
          <p:nvPr>
            <p:ph type="body" orient="vert" idx="1"/>
          </p:nvPr>
        </p:nvSpPr>
        <p:spPr>
          <a:xfrm>
            <a:off x="609600" y="914402"/>
            <a:ext cx="8026400" cy="5211763"/>
          </a:xfrm>
        </p:spPr>
        <p:txBody>
          <a:bodyPr vert="eaVert" rtlCol="0"/>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4" name="Tarih Yer Tutucusu 3"/>
          <p:cNvSpPr>
            <a:spLocks noGrp="1"/>
          </p:cNvSpPr>
          <p:nvPr>
            <p:ph type="dt" sz="half" idx="10"/>
          </p:nvPr>
        </p:nvSpPr>
        <p:spPr/>
        <p:txBody>
          <a:bodyPr rtlCol="0"/>
          <a:lstStyle/>
          <a:p>
            <a:pPr rtl="0"/>
            <a:fld id="{1CA809C7-44CB-4DD0-BCDF-A52895BB0140}" type="datetime1">
              <a:rPr lang="tr-TR" noProof="0" smtClean="0"/>
              <a:t>7.05.2020</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smtClean="0"/>
              <a:t>Alt bilgi ekle</a:t>
            </a:r>
            <a:endParaRPr lang="tr-TR" noProof="0"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smtClean="0"/>
              <a:t>Asıl başlık stili için tıklatın</a:t>
            </a:r>
            <a:endParaRPr kumimoji="0" lang="tr-TR" noProof="0" dirty="0"/>
          </a:p>
        </p:txBody>
      </p:sp>
      <p:sp>
        <p:nvSpPr>
          <p:cNvPr id="3" name="İçerik Yer Tutucusu 2"/>
          <p:cNvSpPr>
            <a:spLocks noGrp="1"/>
          </p:cNvSpPr>
          <p:nvPr>
            <p:ph idx="1"/>
          </p:nvPr>
        </p:nvSpPr>
        <p:spPr/>
        <p:txBody>
          <a:bodyPr rtlCol="0"/>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4" name="Tarih Yer Tutucusu 3"/>
          <p:cNvSpPr>
            <a:spLocks noGrp="1"/>
          </p:cNvSpPr>
          <p:nvPr>
            <p:ph type="dt" sz="half" idx="10"/>
          </p:nvPr>
        </p:nvSpPr>
        <p:spPr/>
        <p:txBody>
          <a:bodyPr rtlCol="0"/>
          <a:lstStyle/>
          <a:p>
            <a:pPr rtl="0"/>
            <a:fld id="{4221F93F-375D-4AF0-AD0E-F019EB13F4AE}" type="datetime1">
              <a:rPr lang="tr-TR" noProof="0" smtClean="0"/>
              <a:t>7.05.2020</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smtClean="0"/>
              <a:t>Alt bilgi ekle</a:t>
            </a:r>
            <a:endParaRPr lang="tr-TR" noProof="0"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707136" y="1316736"/>
            <a:ext cx="10363200" cy="1362456"/>
          </a:xfrm>
          <a:ln>
            <a:noFill/>
          </a:ln>
        </p:spPr>
        <p:txBody>
          <a:bodyPr vert="horz" tIns="0" bIns="0" rtlCol="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pPr rtl="0"/>
            <a:r>
              <a:rPr lang="tr-TR" noProof="0" smtClean="0"/>
              <a:t>Asıl başlık stili için tıklatın</a:t>
            </a:r>
            <a:endParaRPr kumimoji="0" lang="tr-TR" noProof="0" dirty="0"/>
          </a:p>
        </p:txBody>
      </p:sp>
      <p:sp>
        <p:nvSpPr>
          <p:cNvPr id="3" name="Metin Yer Tutucusu 2"/>
          <p:cNvSpPr>
            <a:spLocks noGrp="1"/>
          </p:cNvSpPr>
          <p:nvPr>
            <p:ph type="body" idx="1"/>
          </p:nvPr>
        </p:nvSpPr>
        <p:spPr>
          <a:xfrm>
            <a:off x="707136" y="2704664"/>
            <a:ext cx="10363200" cy="1509712"/>
          </a:xfrm>
        </p:spPr>
        <p:txBody>
          <a:bodyPr lIns="45720" rIns="45720" rtlCol="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rtl="0" eaLnBrk="1" latinLnBrk="0" hangingPunct="1"/>
            <a:r>
              <a:rPr lang="tr-TR" noProof="0" smtClean="0"/>
              <a:t>Asıl metin stillerini düzenle</a:t>
            </a:r>
          </a:p>
        </p:txBody>
      </p:sp>
      <p:sp>
        <p:nvSpPr>
          <p:cNvPr id="4" name="Tarih Yer Tutucusu 3"/>
          <p:cNvSpPr>
            <a:spLocks noGrp="1"/>
          </p:cNvSpPr>
          <p:nvPr>
            <p:ph type="dt" sz="half" idx="10"/>
          </p:nvPr>
        </p:nvSpPr>
        <p:spPr/>
        <p:txBody>
          <a:bodyPr rtlCol="0"/>
          <a:lstStyle/>
          <a:p>
            <a:pPr rtl="0"/>
            <a:fld id="{22199C05-117E-4720-822E-941CC8903464}" type="datetime1">
              <a:rPr lang="tr-TR" noProof="0" smtClean="0"/>
              <a:t>7.05.2020</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smtClean="0"/>
              <a:t>Alt bilgi ekle</a:t>
            </a:r>
            <a:endParaRPr lang="tr-TR" noProof="0"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0972800" cy="1143000"/>
          </a:xfrm>
        </p:spPr>
        <p:txBody>
          <a:bodyPr rtlCol="0"/>
          <a:lstStyle/>
          <a:p>
            <a:pPr rtl="0"/>
            <a:r>
              <a:rPr lang="tr-TR" noProof="0" smtClean="0"/>
              <a:t>Asıl başlık stili için tıklatın</a:t>
            </a:r>
            <a:endParaRPr kumimoji="0" lang="tr-TR" noProof="0" dirty="0"/>
          </a:p>
        </p:txBody>
      </p:sp>
      <p:sp>
        <p:nvSpPr>
          <p:cNvPr id="3" name="İçerik Yer Tutucusu 2"/>
          <p:cNvSpPr>
            <a:spLocks noGrp="1"/>
          </p:cNvSpPr>
          <p:nvPr>
            <p:ph sz="half" idx="1"/>
          </p:nvPr>
        </p:nvSpPr>
        <p:spPr>
          <a:xfrm>
            <a:off x="609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4" name="İçerik Yer Tutucusu 3"/>
          <p:cNvSpPr>
            <a:spLocks noGrp="1"/>
          </p:cNvSpPr>
          <p:nvPr>
            <p:ph sz="half" idx="2"/>
          </p:nvPr>
        </p:nvSpPr>
        <p:spPr>
          <a:xfrm>
            <a:off x="6197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5" name="Tarih Yer Tutucusu 4"/>
          <p:cNvSpPr>
            <a:spLocks noGrp="1"/>
          </p:cNvSpPr>
          <p:nvPr>
            <p:ph type="dt" sz="half" idx="10"/>
          </p:nvPr>
        </p:nvSpPr>
        <p:spPr/>
        <p:txBody>
          <a:bodyPr rtlCol="0"/>
          <a:lstStyle/>
          <a:p>
            <a:pPr rtl="0"/>
            <a:fld id="{463EBEF9-3980-4384-80D3-EB4BD5F6AADC}" type="datetime1">
              <a:rPr lang="tr-TR" noProof="0" smtClean="0"/>
              <a:t>7.05.2020</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smtClean="0"/>
              <a:t>Alt bilgi ekle</a:t>
            </a:r>
            <a:endParaRPr lang="tr-TR" noProof="0" dirty="0"/>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0972800" cy="1143000"/>
          </a:xfrm>
        </p:spPr>
        <p:txBody>
          <a:bodyPr tIns="45720" rtlCol="0" anchor="b"/>
          <a:lstStyle>
            <a:lvl1pPr>
              <a:defRPr/>
            </a:lvl1pPr>
          </a:lstStyle>
          <a:p>
            <a:pPr rtl="0"/>
            <a:r>
              <a:rPr lang="tr-TR" noProof="0" smtClean="0"/>
              <a:t>Asıl başlık stili için tıklatın</a:t>
            </a:r>
            <a:endParaRPr kumimoji="0" lang="tr-TR" noProof="0" dirty="0"/>
          </a:p>
        </p:txBody>
      </p:sp>
      <p:sp>
        <p:nvSpPr>
          <p:cNvPr id="3" name="Metin Yer Tutucusu 2"/>
          <p:cNvSpPr>
            <a:spLocks noGrp="1"/>
          </p:cNvSpPr>
          <p:nvPr>
            <p:ph type="body" idx="1"/>
          </p:nvPr>
        </p:nvSpPr>
        <p:spPr>
          <a:xfrm>
            <a:off x="609600" y="1855248"/>
            <a:ext cx="5386917" cy="659352"/>
          </a:xfrm>
        </p:spPr>
        <p:txBody>
          <a:bodyPr lIns="45720" tIns="0" rIns="45720" bIns="0" rtlCol="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tr-TR" noProof="0" smtClean="0"/>
              <a:t>Asıl metin stillerini düzenle</a:t>
            </a:r>
          </a:p>
        </p:txBody>
      </p:sp>
      <p:sp>
        <p:nvSpPr>
          <p:cNvPr id="5" name="İçerik Yer Tutucusu 4"/>
          <p:cNvSpPr>
            <a:spLocks noGrp="1"/>
          </p:cNvSpPr>
          <p:nvPr>
            <p:ph sz="quarter" idx="2"/>
          </p:nvPr>
        </p:nvSpPr>
        <p:spPr>
          <a:xfrm>
            <a:off x="609600" y="2514600"/>
            <a:ext cx="5386917"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4" name="Metin Yer Tutucusu 3"/>
          <p:cNvSpPr>
            <a:spLocks noGrp="1"/>
          </p:cNvSpPr>
          <p:nvPr>
            <p:ph type="body" sz="half" idx="3"/>
          </p:nvPr>
        </p:nvSpPr>
        <p:spPr>
          <a:xfrm>
            <a:off x="6193368" y="1859758"/>
            <a:ext cx="5389033" cy="654843"/>
          </a:xfrm>
        </p:spPr>
        <p:txBody>
          <a:bodyPr lIns="45720" tIns="0" rIns="45720" bIns="0" rtlCol="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tr-TR" noProof="0" smtClean="0"/>
              <a:t>Asıl metin stillerini düzenle</a:t>
            </a:r>
          </a:p>
        </p:txBody>
      </p:sp>
      <p:sp>
        <p:nvSpPr>
          <p:cNvPr id="6" name="İçerik Yer Tutucusu 5"/>
          <p:cNvSpPr>
            <a:spLocks noGrp="1"/>
          </p:cNvSpPr>
          <p:nvPr>
            <p:ph sz="quarter" idx="4"/>
          </p:nvPr>
        </p:nvSpPr>
        <p:spPr>
          <a:xfrm>
            <a:off x="6193368" y="2514600"/>
            <a:ext cx="5389033"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7" name="Tarih Yer Tutucusu 6"/>
          <p:cNvSpPr>
            <a:spLocks noGrp="1"/>
          </p:cNvSpPr>
          <p:nvPr>
            <p:ph type="dt" sz="half" idx="10"/>
          </p:nvPr>
        </p:nvSpPr>
        <p:spPr/>
        <p:txBody>
          <a:bodyPr rtlCol="0"/>
          <a:lstStyle/>
          <a:p>
            <a:pPr rtl="0"/>
            <a:fld id="{FBF9A8E6-B37F-47AF-A703-2BCBC9943932}" type="datetime1">
              <a:rPr lang="tr-TR" noProof="0" smtClean="0"/>
              <a:t>7.05.2020</a:t>
            </a:fld>
            <a:endParaRPr lang="tr-TR" noProof="0" dirty="0"/>
          </a:p>
        </p:txBody>
      </p:sp>
      <p:sp>
        <p:nvSpPr>
          <p:cNvPr id="8" name="Alt Bilgi Yer Tutucusu 7"/>
          <p:cNvSpPr>
            <a:spLocks noGrp="1"/>
          </p:cNvSpPr>
          <p:nvPr>
            <p:ph type="ftr" sz="quarter" idx="11"/>
          </p:nvPr>
        </p:nvSpPr>
        <p:spPr/>
        <p:txBody>
          <a:bodyPr rtlCol="0"/>
          <a:lstStyle/>
          <a:p>
            <a:pPr rtl="0"/>
            <a:r>
              <a:rPr lang="tr-TR" noProof="0" dirty="0" smtClean="0"/>
              <a:t>Alt bilgi ekle</a:t>
            </a:r>
            <a:endParaRPr lang="tr-TR" noProof="0" dirty="0"/>
          </a:p>
        </p:txBody>
      </p:sp>
      <p:sp>
        <p:nvSpPr>
          <p:cNvPr id="9" name="Slayt Numarası Yer Tutucusu 8"/>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1074400" cy="1143000"/>
          </a:xfrm>
        </p:spPr>
        <p:txBody>
          <a:bodyPr vert="horz" tIns="45720" bIns="0" rtlCol="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pPr rtl="0"/>
            <a:r>
              <a:rPr lang="tr-TR" noProof="0" smtClean="0"/>
              <a:t>Asıl başlık stili için tıklatın</a:t>
            </a:r>
            <a:endParaRPr kumimoji="0" lang="tr-TR" noProof="0" dirty="0"/>
          </a:p>
        </p:txBody>
      </p:sp>
      <p:sp>
        <p:nvSpPr>
          <p:cNvPr id="3" name="Tarih Yer Tutucusu 2"/>
          <p:cNvSpPr>
            <a:spLocks noGrp="1"/>
          </p:cNvSpPr>
          <p:nvPr>
            <p:ph type="dt" sz="half" idx="10"/>
          </p:nvPr>
        </p:nvSpPr>
        <p:spPr/>
        <p:txBody>
          <a:bodyPr rtlCol="0"/>
          <a:lstStyle/>
          <a:p>
            <a:pPr rtl="0"/>
            <a:fld id="{96F71D90-410C-4B16-9BFD-EA0ECDF43110}" type="datetime1">
              <a:rPr lang="tr-TR" noProof="0" smtClean="0"/>
              <a:t>7.05.2020</a:t>
            </a:fld>
            <a:endParaRPr lang="tr-TR" noProof="0" dirty="0"/>
          </a:p>
        </p:txBody>
      </p:sp>
      <p:sp>
        <p:nvSpPr>
          <p:cNvPr id="4" name="Alt Bilgi Yer Tutucusu 3"/>
          <p:cNvSpPr>
            <a:spLocks noGrp="1"/>
          </p:cNvSpPr>
          <p:nvPr>
            <p:ph type="ftr" sz="quarter" idx="11"/>
          </p:nvPr>
        </p:nvSpPr>
        <p:spPr/>
        <p:txBody>
          <a:bodyPr rtlCol="0"/>
          <a:lstStyle/>
          <a:p>
            <a:pPr rtl="0"/>
            <a:r>
              <a:rPr lang="tr-TR" noProof="0" dirty="0" smtClean="0"/>
              <a:t>Alt bilgi ekle</a:t>
            </a:r>
            <a:endParaRPr lang="tr-TR" noProof="0" dirty="0"/>
          </a:p>
        </p:txBody>
      </p:sp>
      <p:sp>
        <p:nvSpPr>
          <p:cNvPr id="5" name="Slayt Numarası Yer Tutucusu 4"/>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Tarih Yer Tutucusu 1"/>
          <p:cNvSpPr>
            <a:spLocks noGrp="1"/>
          </p:cNvSpPr>
          <p:nvPr>
            <p:ph type="dt" sz="half" idx="10"/>
          </p:nvPr>
        </p:nvSpPr>
        <p:spPr/>
        <p:txBody>
          <a:bodyPr rtlCol="0"/>
          <a:lstStyle/>
          <a:p>
            <a:pPr rtl="0"/>
            <a:fld id="{0B0A6C1C-4434-4E26-A555-54E57ED65A8F}" type="datetime1">
              <a:rPr lang="tr-TR" noProof="0" smtClean="0"/>
              <a:t>7.05.2020</a:t>
            </a:fld>
            <a:endParaRPr lang="tr-TR" noProof="0" dirty="0"/>
          </a:p>
        </p:txBody>
      </p:sp>
      <p:sp>
        <p:nvSpPr>
          <p:cNvPr id="3" name="Alt Bilgi Yer Tutucusu 2"/>
          <p:cNvSpPr>
            <a:spLocks noGrp="1"/>
          </p:cNvSpPr>
          <p:nvPr>
            <p:ph type="ftr" sz="quarter" idx="11"/>
          </p:nvPr>
        </p:nvSpPr>
        <p:spPr/>
        <p:txBody>
          <a:bodyPr rtlCol="0"/>
          <a:lstStyle/>
          <a:p>
            <a:pPr rtl="0"/>
            <a:r>
              <a:rPr lang="tr-TR" noProof="0" dirty="0" smtClean="0"/>
              <a:t>Alt bilgi ekle</a:t>
            </a:r>
            <a:endParaRPr lang="tr-TR" noProof="0" dirty="0"/>
          </a:p>
        </p:txBody>
      </p:sp>
      <p:sp>
        <p:nvSpPr>
          <p:cNvPr id="4" name="Slayt Numarası Yer Tutucusu 3"/>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Resim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914400" y="514352"/>
            <a:ext cx="3657600" cy="1162050"/>
          </a:xfrm>
        </p:spPr>
        <p:txBody>
          <a:bodyPr lIns="0" rtlCol="0" anchor="b">
            <a:noAutofit/>
          </a:bodyPr>
          <a:lstStyle>
            <a:lvl1pPr algn="l" rtl="0">
              <a:spcBef>
                <a:spcPct val="0"/>
              </a:spcBef>
              <a:buNone/>
              <a:defRPr sz="2600" b="0">
                <a:ln>
                  <a:noFill/>
                </a:ln>
                <a:solidFill>
                  <a:schemeClr val="tx2"/>
                </a:solidFill>
                <a:effectLst/>
                <a:latin typeface="+mj-lt"/>
                <a:ea typeface="+mj-ea"/>
                <a:cs typeface="+mj-cs"/>
              </a:defRPr>
            </a:lvl1pPr>
          </a:lstStyle>
          <a:p>
            <a:pPr rtl="0"/>
            <a:r>
              <a:rPr lang="tr-TR" noProof="0" smtClean="0"/>
              <a:t>Asıl başlık stili için tıklatın</a:t>
            </a:r>
            <a:endParaRPr kumimoji="0" lang="tr-TR" noProof="0" dirty="0"/>
          </a:p>
        </p:txBody>
      </p:sp>
      <p:sp>
        <p:nvSpPr>
          <p:cNvPr id="4" name="İçerik Yer Tutucusu 3"/>
          <p:cNvSpPr>
            <a:spLocks noGrp="1"/>
          </p:cNvSpPr>
          <p:nvPr>
            <p:ph sz="half" idx="1"/>
          </p:nvPr>
        </p:nvSpPr>
        <p:spPr>
          <a:xfrm>
            <a:off x="4766733" y="1676400"/>
            <a:ext cx="6815667" cy="4572000"/>
          </a:xfrm>
        </p:spPr>
        <p:txBody>
          <a:bodyPr tIns="0" rtlCol="0"/>
          <a:lstStyle>
            <a:lvl1pPr>
              <a:defRPr sz="2800"/>
            </a:lvl1pPr>
            <a:lvl2pPr>
              <a:defRPr sz="2600"/>
            </a:lvl2pPr>
            <a:lvl3pPr>
              <a:defRPr sz="2400"/>
            </a:lvl3pPr>
            <a:lvl4pPr>
              <a:defRPr sz="2000"/>
            </a:lvl4pPr>
            <a:lvl5pPr>
              <a:defRPr sz="1800"/>
            </a:lvl5pPr>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3" name="Metin Yer Tutucusu 2"/>
          <p:cNvSpPr>
            <a:spLocks noGrp="1"/>
          </p:cNvSpPr>
          <p:nvPr>
            <p:ph type="body" idx="2"/>
          </p:nvPr>
        </p:nvSpPr>
        <p:spPr>
          <a:xfrm>
            <a:off x="914400" y="1676400"/>
            <a:ext cx="3657600" cy="4572000"/>
          </a:xfrm>
        </p:spPr>
        <p:txBody>
          <a:bodyPr lIns="18288" rIns="18288" rtlCol="0"/>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rtl="0" eaLnBrk="1" latinLnBrk="0" hangingPunct="1"/>
            <a:r>
              <a:rPr lang="tr-TR" noProof="0" smtClean="0"/>
              <a:t>Asıl metin stillerini düzenle</a:t>
            </a:r>
          </a:p>
        </p:txBody>
      </p:sp>
      <p:sp>
        <p:nvSpPr>
          <p:cNvPr id="5" name="Tarih Yer Tutucusu 4"/>
          <p:cNvSpPr>
            <a:spLocks noGrp="1"/>
          </p:cNvSpPr>
          <p:nvPr>
            <p:ph type="dt" sz="half" idx="10"/>
          </p:nvPr>
        </p:nvSpPr>
        <p:spPr/>
        <p:txBody>
          <a:bodyPr rtlCol="0"/>
          <a:lstStyle/>
          <a:p>
            <a:pPr rtl="0"/>
            <a:fld id="{7E6386DA-5C92-4A73-B0CF-808D08079677}" type="datetime1">
              <a:rPr lang="tr-TR" noProof="0" smtClean="0"/>
              <a:t>7.05.2020</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smtClean="0"/>
              <a:t>Alt bilgi ekle</a:t>
            </a:r>
            <a:endParaRPr lang="tr-TR" noProof="0" dirty="0"/>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Resim Yazısı İçeren Resim">
    <p:spTree>
      <p:nvGrpSpPr>
        <p:cNvPr id="1" name=""/>
        <p:cNvGrpSpPr/>
        <p:nvPr/>
      </p:nvGrpSpPr>
      <p:grpSpPr>
        <a:xfrm>
          <a:off x="0" y="0"/>
          <a:ext cx="0" cy="0"/>
          <a:chOff x="0" y="0"/>
          <a:chExt cx="0" cy="0"/>
        </a:xfrm>
      </p:grpSpPr>
      <p:sp>
        <p:nvSpPr>
          <p:cNvPr id="9" name="Kesik ve Tek Köşesi Yuvarlak Dikdörtgen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tr-TR" sz="1800" noProof="0" dirty="0"/>
          </a:p>
        </p:txBody>
      </p:sp>
      <p:sp>
        <p:nvSpPr>
          <p:cNvPr id="12" name="Dik Üçgen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tr-TR" sz="1800" noProof="0" dirty="0"/>
          </a:p>
        </p:txBody>
      </p:sp>
      <p:sp>
        <p:nvSpPr>
          <p:cNvPr id="2" name="Başlık 1"/>
          <p:cNvSpPr>
            <a:spLocks noGrp="1"/>
          </p:cNvSpPr>
          <p:nvPr>
            <p:ph type="title"/>
          </p:nvPr>
        </p:nvSpPr>
        <p:spPr>
          <a:xfrm>
            <a:off x="812800" y="1176997"/>
            <a:ext cx="2950464" cy="1582621"/>
          </a:xfrm>
        </p:spPr>
        <p:txBody>
          <a:bodyPr vert="horz" lIns="45720" tIns="45720" rIns="45720" bIns="45720" rtlCol="0" anchor="b"/>
          <a:lstStyle>
            <a:lvl1pPr algn="l">
              <a:buNone/>
              <a:defRPr sz="2000" b="1">
                <a:solidFill>
                  <a:schemeClr val="tx2"/>
                </a:solidFill>
              </a:defRPr>
            </a:lvl1pPr>
          </a:lstStyle>
          <a:p>
            <a:pPr rtl="0"/>
            <a:r>
              <a:rPr lang="tr-TR" noProof="0" smtClean="0"/>
              <a:t>Asıl başlık stili için tıklatın</a:t>
            </a:r>
            <a:endParaRPr kumimoji="0" lang="tr-TR" noProof="0" dirty="0"/>
          </a:p>
        </p:txBody>
      </p:sp>
      <p:sp>
        <p:nvSpPr>
          <p:cNvPr id="3" name="Resim Yer Tutucusu 2" descr="Resim eklemek için boş yer tutucu. Yer tutucuya tıklayın ve eklemek istediğiniz resmi seçin"/>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rtlCol="0"/>
          <a:lstStyle>
            <a:lvl1pPr marL="0" indent="0">
              <a:buNone/>
              <a:defRPr sz="3200"/>
            </a:lvl1pPr>
          </a:lstStyle>
          <a:p>
            <a:pPr rtl="0"/>
            <a:r>
              <a:rPr lang="tr-TR" noProof="0" smtClean="0"/>
              <a:t>Resim eklemek için simgeyi tıklatın</a:t>
            </a:r>
            <a:endParaRPr kumimoji="0" lang="tr-TR" noProof="0" dirty="0"/>
          </a:p>
        </p:txBody>
      </p:sp>
      <p:sp>
        <p:nvSpPr>
          <p:cNvPr id="4" name="Metin Yer Tutucusu 3"/>
          <p:cNvSpPr>
            <a:spLocks noGrp="1"/>
          </p:cNvSpPr>
          <p:nvPr>
            <p:ph type="body" sz="half" idx="2"/>
          </p:nvPr>
        </p:nvSpPr>
        <p:spPr>
          <a:xfrm>
            <a:off x="812800" y="2828785"/>
            <a:ext cx="2946400" cy="2179320"/>
          </a:xfrm>
        </p:spPr>
        <p:txBody>
          <a:bodyPr lIns="64008" rIns="45720" bIns="45720" rtlCol="0" anchor="t"/>
          <a:lstStyle>
            <a:lvl1pPr marL="0" indent="0" algn="l">
              <a:spcBef>
                <a:spcPts val="250"/>
              </a:spcBef>
              <a:buFontTx/>
              <a:buNone/>
              <a:defRPr sz="1300"/>
            </a:lvl1pPr>
            <a:lvl2pPr>
              <a:defRPr sz="1200"/>
            </a:lvl2pPr>
            <a:lvl3pPr>
              <a:defRPr sz="1000"/>
            </a:lvl3pPr>
            <a:lvl4pPr>
              <a:defRPr sz="900"/>
            </a:lvl4pPr>
            <a:lvl5pPr>
              <a:defRPr sz="900"/>
            </a:lvl5pPr>
          </a:lstStyle>
          <a:p>
            <a:pPr lvl="0" rtl="0" eaLnBrk="1" latinLnBrk="0" hangingPunct="1"/>
            <a:r>
              <a:rPr lang="tr-TR" noProof="0" smtClean="0"/>
              <a:t>Asıl metin stillerini düzenle</a:t>
            </a:r>
          </a:p>
        </p:txBody>
      </p:sp>
      <p:sp>
        <p:nvSpPr>
          <p:cNvPr id="5" name="Tarih Yer Tutucusu 4"/>
          <p:cNvSpPr>
            <a:spLocks noGrp="1"/>
          </p:cNvSpPr>
          <p:nvPr>
            <p:ph type="dt" sz="half" idx="10"/>
          </p:nvPr>
        </p:nvSpPr>
        <p:spPr/>
        <p:txBody>
          <a:bodyPr rtlCol="0"/>
          <a:lstStyle/>
          <a:p>
            <a:pPr rtl="0"/>
            <a:fld id="{B3B9E368-D9EF-4D44-84F6-E0AB247D1959}" type="datetime1">
              <a:rPr lang="tr-TR" noProof="0" smtClean="0"/>
              <a:t>7.05.2020</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smtClean="0"/>
              <a:t>Alt bilgi ekle</a:t>
            </a:r>
            <a:endParaRPr lang="tr-TR" noProof="0" dirty="0"/>
          </a:p>
        </p:txBody>
      </p:sp>
      <p:sp>
        <p:nvSpPr>
          <p:cNvPr id="7" name="Slayt Numarası Yer Tutucusu 6"/>
          <p:cNvSpPr>
            <a:spLocks noGrp="1"/>
          </p:cNvSpPr>
          <p:nvPr>
            <p:ph type="sldNum" sz="quarter" idx="12"/>
          </p:nvPr>
        </p:nvSpPr>
        <p:spPr>
          <a:xfrm>
            <a:off x="10769600" y="6356351"/>
            <a:ext cx="812800" cy="365125"/>
          </a:xfrm>
        </p:spPr>
        <p:txBody>
          <a:bodyPr rtlCol="0"/>
          <a:lstStyle/>
          <a:p>
            <a:pPr rtl="0"/>
            <a:fld id="{401CF334-2D5C-4859-84A6-CA7E6E43FAEB}" type="slidenum">
              <a:rPr lang="tr-TR" noProof="0" smtClean="0"/>
              <a:t>‹#›</a:t>
            </a:fld>
            <a:endParaRPr lang="tr-TR" noProof="0" dirty="0"/>
          </a:p>
        </p:txBody>
      </p:sp>
      <p:sp>
        <p:nvSpPr>
          <p:cNvPr id="10" name="Serbest 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
        <p:nvSpPr>
          <p:cNvPr id="11" name="Serbest 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up 24"/>
          <p:cNvGrpSpPr/>
          <p:nvPr/>
        </p:nvGrpSpPr>
        <p:grpSpPr>
          <a:xfrm>
            <a:off x="-29028" y="-7144"/>
            <a:ext cx="12240731" cy="6879658"/>
            <a:chOff x="0" y="-21658"/>
            <a:chExt cx="12240731" cy="6879658"/>
          </a:xfrm>
        </p:grpSpPr>
        <p:sp>
          <p:nvSpPr>
            <p:cNvPr id="26" name="Dikdörtgen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grpSp>
          <p:nvGrpSpPr>
            <p:cNvPr id="27" name="Grup 26"/>
            <p:cNvGrpSpPr/>
            <p:nvPr/>
          </p:nvGrpSpPr>
          <p:grpSpPr>
            <a:xfrm>
              <a:off x="0" y="-21658"/>
              <a:ext cx="12240731" cy="1041400"/>
              <a:chOff x="-25356" y="-7144"/>
              <a:chExt cx="12240731" cy="1041400"/>
            </a:xfrm>
          </p:grpSpPr>
          <p:sp>
            <p:nvSpPr>
              <p:cNvPr id="28" name="Serbest biçi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
            <p:nvSpPr>
              <p:cNvPr id="29" name="Serbest 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grpSp>
            <p:nvGrpSpPr>
              <p:cNvPr id="31" name="Grup 30"/>
              <p:cNvGrpSpPr/>
              <p:nvPr/>
            </p:nvGrpSpPr>
            <p:grpSpPr>
              <a:xfrm>
                <a:off x="-25356" y="202408"/>
                <a:ext cx="12240731" cy="649224"/>
                <a:chOff x="-19045" y="216550"/>
                <a:chExt cx="9180548" cy="649224"/>
              </a:xfrm>
            </p:grpSpPr>
            <p:sp>
              <p:nvSpPr>
                <p:cNvPr id="32" name="Serbest 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tr-TR" sz="1800" noProof="0" dirty="0"/>
                </a:p>
              </p:txBody>
            </p:sp>
            <p:sp>
              <p:nvSpPr>
                <p:cNvPr id="33" name="Serbest 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tr-TR" sz="1800" noProof="0" dirty="0"/>
                </a:p>
              </p:txBody>
            </p:sp>
          </p:grpSp>
        </p:grpSp>
      </p:grpSp>
      <p:sp>
        <p:nvSpPr>
          <p:cNvPr id="9" name="Başlık Yer Tutucusu 8"/>
          <p:cNvSpPr>
            <a:spLocks noGrp="1"/>
          </p:cNvSpPr>
          <p:nvPr>
            <p:ph type="title"/>
          </p:nvPr>
        </p:nvSpPr>
        <p:spPr>
          <a:xfrm>
            <a:off x="609600" y="662782"/>
            <a:ext cx="10972800" cy="1184306"/>
          </a:xfrm>
          <a:prstGeom prst="rect">
            <a:avLst/>
          </a:prstGeom>
        </p:spPr>
        <p:txBody>
          <a:bodyPr vert="horz" lIns="0" rIns="0" bIns="0" rtlCol="0" anchor="b">
            <a:normAutofit/>
          </a:bodyPr>
          <a:lstStyle/>
          <a:p>
            <a:pPr rtl="0"/>
            <a:r>
              <a:rPr lang="tr-TR" noProof="0" dirty="0" smtClean="0"/>
              <a:t>Asıl başlık stilini düzenlemek için tıklayın</a:t>
            </a:r>
            <a:endParaRPr kumimoji="0" lang="tr-TR" noProof="0" dirty="0"/>
          </a:p>
        </p:txBody>
      </p:sp>
      <p:sp>
        <p:nvSpPr>
          <p:cNvPr id="30" name="Metin Yer Tutucusu 29"/>
          <p:cNvSpPr>
            <a:spLocks noGrp="1"/>
          </p:cNvSpPr>
          <p:nvPr>
            <p:ph type="body" idx="1"/>
          </p:nvPr>
        </p:nvSpPr>
        <p:spPr>
          <a:xfrm>
            <a:off x="609600" y="1935480"/>
            <a:ext cx="10972800" cy="4389120"/>
          </a:xfrm>
          <a:prstGeom prst="rect">
            <a:avLst/>
          </a:prstGeom>
        </p:spPr>
        <p:txBody>
          <a:bodyPr vert="horz" rtlCol="0">
            <a:normAutofit/>
          </a:bodyPr>
          <a:lstStyle/>
          <a:p>
            <a:pPr lvl="0" rtl="0" eaLnBrk="1" latinLnBrk="0" hangingPunct="1"/>
            <a:r>
              <a:rPr lang="tr-TR" noProof="0" dirty="0" smtClean="0"/>
              <a:t>Asıl metin stillerini düzenlemek için tıklayın</a:t>
            </a:r>
          </a:p>
          <a:p>
            <a:pPr lvl="1" rtl="0" eaLnBrk="1" latinLnBrk="0" hangingPunct="1"/>
            <a:r>
              <a:rPr lang="tr-TR" noProof="0" dirty="0" smtClean="0"/>
              <a:t>İkinci düzey</a:t>
            </a:r>
          </a:p>
          <a:p>
            <a:pPr lvl="2" rtl="0" eaLnBrk="1" latinLnBrk="0" hangingPunct="1"/>
            <a:r>
              <a:rPr lang="tr-TR" noProof="0" dirty="0" smtClean="0"/>
              <a:t>Üçüncü düzey</a:t>
            </a:r>
          </a:p>
          <a:p>
            <a:pPr lvl="3" rtl="0" eaLnBrk="1" latinLnBrk="0" hangingPunct="1"/>
            <a:r>
              <a:rPr lang="tr-TR" noProof="0" dirty="0" smtClean="0"/>
              <a:t>Dördüncü düzey</a:t>
            </a:r>
          </a:p>
          <a:p>
            <a:pPr lvl="4" rtl="0" eaLnBrk="1" latinLnBrk="0" hangingPunct="1"/>
            <a:r>
              <a:rPr lang="tr-TR" noProof="0" dirty="0" smtClean="0"/>
              <a:t>Beşinci düzey</a:t>
            </a:r>
            <a:endParaRPr lang="tr-TR" noProof="0" dirty="0"/>
          </a:p>
        </p:txBody>
      </p:sp>
      <p:sp>
        <p:nvSpPr>
          <p:cNvPr id="10" name="Tarih Yer Tutucusu 9"/>
          <p:cNvSpPr>
            <a:spLocks noGrp="1"/>
          </p:cNvSpPr>
          <p:nvPr>
            <p:ph type="dt" sz="half" idx="2"/>
          </p:nvPr>
        </p:nvSpPr>
        <p:spPr>
          <a:xfrm>
            <a:off x="609600" y="6356351"/>
            <a:ext cx="28448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fld id="{3193FE27-A740-43D0-8304-44C82B551D2A}" type="datetime1">
              <a:rPr lang="tr-TR" noProof="0" smtClean="0"/>
              <a:t>7.05.2020</a:t>
            </a:fld>
            <a:endParaRPr lang="tr-TR" noProof="0" dirty="0"/>
          </a:p>
        </p:txBody>
      </p:sp>
      <p:sp>
        <p:nvSpPr>
          <p:cNvPr id="22" name="Alt Bilgi Yer Tutucusu 21"/>
          <p:cNvSpPr>
            <a:spLocks noGrp="1"/>
          </p:cNvSpPr>
          <p:nvPr>
            <p:ph type="ftr" sz="quarter" idx="3"/>
          </p:nvPr>
        </p:nvSpPr>
        <p:spPr>
          <a:xfrm>
            <a:off x="3556000" y="6356351"/>
            <a:ext cx="44704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r>
              <a:rPr lang="tr-TR" noProof="0" dirty="0" smtClean="0"/>
              <a:t>Alt bilgi ekle</a:t>
            </a:r>
            <a:endParaRPr lang="tr-TR" noProof="0" dirty="0"/>
          </a:p>
        </p:txBody>
      </p:sp>
      <p:sp>
        <p:nvSpPr>
          <p:cNvPr id="18" name="Slayt Numarası Yer Tutucusu 17"/>
          <p:cNvSpPr>
            <a:spLocks noGrp="1"/>
          </p:cNvSpPr>
          <p:nvPr>
            <p:ph type="sldNum" sz="quarter" idx="4"/>
          </p:nvPr>
        </p:nvSpPr>
        <p:spPr>
          <a:xfrm>
            <a:off x="10566400" y="6356351"/>
            <a:ext cx="1016000" cy="365125"/>
          </a:xfrm>
          <a:prstGeom prst="rect">
            <a:avLst/>
          </a:prstGeom>
        </p:spPr>
        <p:txBody>
          <a:bodyPr vert="horz" lIns="0" tIns="0" rIns="0" bIns="0" rtlCol="0" anchor="b"/>
          <a:lstStyle>
            <a:lvl1pPr algn="r" eaLnBrk="1" latinLnBrk="0" hangingPunct="1">
              <a:defRPr kumimoji="0" sz="1100">
                <a:solidFill>
                  <a:schemeClr val="tx1"/>
                </a:solidFill>
              </a:defRPr>
            </a:lvl1pPr>
          </a:lstStyle>
          <a:p>
            <a:pPr rtl="0"/>
            <a:fld id="{401CF334-2D5C-4859-84A6-CA7E6E43FAEB}" type="slidenum">
              <a:rPr lang="tr-TR" noProof="0" smtClean="0"/>
              <a:pPr/>
              <a:t>‹#›</a:t>
            </a:fld>
            <a:endParaRPr lang="tr-TR" noProof="0" dirty="0"/>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rtl="0" eaLnBrk="1" latinLnBrk="0" hangingPunct="1">
        <a:lnSpc>
          <a:spcPct val="80000"/>
        </a:lnSpc>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678393" y="1223482"/>
            <a:ext cx="4164859" cy="1815882"/>
          </a:xfrm>
          <a:prstGeom prst="rect">
            <a:avLst/>
          </a:prstGeom>
        </p:spPr>
        <p:txBody>
          <a:bodyPr wrap="none">
            <a:spAutoFit/>
          </a:bodyPr>
          <a:lstStyle/>
          <a:p>
            <a:pPr algn="ctr">
              <a:spcAft>
                <a:spcPts val="0"/>
              </a:spcAft>
            </a:pPr>
            <a:r>
              <a:rPr lang="tr-TR" sz="2800" b="1" kern="150" dirty="0" smtClean="0">
                <a:latin typeface="Times New Roman" panose="02020603050405020304" pitchFamily="18" charset="0"/>
                <a:ea typeface="Times New Roman" panose="02020603050405020304" pitchFamily="18" charset="0"/>
                <a:cs typeface="Times New Roman" panose="02020603050405020304" pitchFamily="18" charset="0"/>
              </a:rPr>
              <a:t>AŞÇILIK PROGRAMI</a:t>
            </a:r>
          </a:p>
          <a:p>
            <a:pPr algn="ctr">
              <a:spcAft>
                <a:spcPts val="0"/>
              </a:spcAft>
            </a:pPr>
            <a:endParaRPr lang="tr-TR" sz="2800" b="1" kern="150" dirty="0">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tr-TR" sz="2800" b="1" kern="150" dirty="0" smtClean="0">
                <a:latin typeface="Times New Roman" panose="02020603050405020304" pitchFamily="18" charset="0"/>
                <a:ea typeface="Times New Roman" panose="02020603050405020304" pitchFamily="18" charset="0"/>
                <a:cs typeface="Times New Roman" panose="02020603050405020304" pitchFamily="18" charset="0"/>
              </a:rPr>
              <a:t>YİYECEK </a:t>
            </a:r>
            <a:r>
              <a:rPr lang="tr-TR" sz="2800" b="1" kern="150" dirty="0">
                <a:latin typeface="Times New Roman" panose="02020603050405020304" pitchFamily="18" charset="0"/>
                <a:ea typeface="Times New Roman" panose="02020603050405020304" pitchFamily="18" charset="0"/>
                <a:cs typeface="Times New Roman" panose="02020603050405020304" pitchFamily="18" charset="0"/>
              </a:rPr>
              <a:t>VE </a:t>
            </a:r>
            <a:r>
              <a:rPr lang="tr-TR" sz="2800" b="1" kern="150" dirty="0" smtClean="0">
                <a:latin typeface="Times New Roman" panose="02020603050405020304" pitchFamily="18" charset="0"/>
                <a:ea typeface="Times New Roman" panose="02020603050405020304" pitchFamily="18" charset="0"/>
                <a:cs typeface="Times New Roman" panose="02020603050405020304" pitchFamily="18" charset="0"/>
              </a:rPr>
              <a:t>İÇECEK</a:t>
            </a:r>
          </a:p>
          <a:p>
            <a:pPr algn="ctr">
              <a:spcAft>
                <a:spcPts val="0"/>
              </a:spcAft>
            </a:pPr>
            <a:r>
              <a:rPr lang="tr-TR" sz="2800" b="1" kern="150" dirty="0" smtClean="0">
                <a:latin typeface="Times New Roman" panose="02020603050405020304" pitchFamily="18" charset="0"/>
                <a:ea typeface="Times New Roman" panose="02020603050405020304" pitchFamily="18" charset="0"/>
                <a:cs typeface="Times New Roman" panose="02020603050405020304" pitchFamily="18" charset="0"/>
              </a:rPr>
              <a:t> MALİYET </a:t>
            </a:r>
            <a:r>
              <a:rPr lang="tr-TR" sz="2800" b="1" kern="150" dirty="0">
                <a:latin typeface="Times New Roman" panose="02020603050405020304" pitchFamily="18" charset="0"/>
                <a:ea typeface="Times New Roman" panose="02020603050405020304" pitchFamily="18" charset="0"/>
                <a:cs typeface="Times New Roman" panose="02020603050405020304" pitchFamily="18" charset="0"/>
              </a:rPr>
              <a:t>KONTROLÜ</a:t>
            </a:r>
            <a:endParaRPr lang="tr-TR" sz="2800" kern="150" dirty="0">
              <a:latin typeface="Times New Roman" panose="02020603050405020304" pitchFamily="18" charset="0"/>
              <a:ea typeface="SimSun" panose="02010600030101010101" pitchFamily="2" charset="-122"/>
              <a:cs typeface="Mangal"/>
            </a:endParaRPr>
          </a:p>
        </p:txBody>
      </p:sp>
      <p:pic>
        <p:nvPicPr>
          <p:cNvPr id="3" name="Resim 2"/>
          <p:cNvPicPr>
            <a:picLocks noChangeAspect="1"/>
          </p:cNvPicPr>
          <p:nvPr/>
        </p:nvPicPr>
        <p:blipFill>
          <a:blip r:embed="rId2"/>
          <a:stretch>
            <a:fillRect/>
          </a:stretch>
        </p:blipFill>
        <p:spPr>
          <a:xfrm>
            <a:off x="5741398" y="3701143"/>
            <a:ext cx="6038850" cy="2778987"/>
          </a:xfrm>
          <a:prstGeom prst="rect">
            <a:avLst/>
          </a:prstGeom>
        </p:spPr>
      </p:pic>
      <p:pic>
        <p:nvPicPr>
          <p:cNvPr id="4" name="Resim 3"/>
          <p:cNvPicPr>
            <a:picLocks noChangeAspect="1"/>
          </p:cNvPicPr>
          <p:nvPr/>
        </p:nvPicPr>
        <p:blipFill>
          <a:blip r:embed="rId3"/>
          <a:stretch>
            <a:fillRect/>
          </a:stretch>
        </p:blipFill>
        <p:spPr>
          <a:xfrm>
            <a:off x="292417" y="150223"/>
            <a:ext cx="5267325" cy="3962400"/>
          </a:xfrm>
          <a:prstGeom prst="rect">
            <a:avLst/>
          </a:prstGeom>
        </p:spPr>
      </p:pic>
      <p:sp>
        <p:nvSpPr>
          <p:cNvPr id="5" name="Dikdörtgen 4"/>
          <p:cNvSpPr/>
          <p:nvPr/>
        </p:nvSpPr>
        <p:spPr>
          <a:xfrm>
            <a:off x="2160485" y="4450008"/>
            <a:ext cx="1531188" cy="523220"/>
          </a:xfrm>
          <a:prstGeom prst="rect">
            <a:avLst/>
          </a:prstGeom>
        </p:spPr>
        <p:txBody>
          <a:bodyPr wrap="none">
            <a:spAutoFit/>
          </a:bodyPr>
          <a:lstStyle/>
          <a:p>
            <a:pPr algn="ctr">
              <a:spcAft>
                <a:spcPts val="0"/>
              </a:spcAft>
            </a:pPr>
            <a:r>
              <a:rPr lang="tr-TR" sz="2800" b="1" kern="150" dirty="0" smtClean="0">
                <a:latin typeface="Times New Roman" panose="02020603050405020304" pitchFamily="18" charset="0"/>
                <a:ea typeface="SimSun" panose="02010600030101010101" pitchFamily="2" charset="-122"/>
                <a:cs typeface="Times New Roman" panose="02020603050405020304" pitchFamily="18" charset="0"/>
              </a:rPr>
              <a:t>KONU 7</a:t>
            </a:r>
            <a:endParaRPr lang="tr-TR" sz="2800" kern="150" dirty="0">
              <a:latin typeface="Times New Roman" panose="02020603050405020304" pitchFamily="18" charset="0"/>
              <a:ea typeface="SimSun" panose="02010600030101010101" pitchFamily="2" charset="-122"/>
              <a:cs typeface="Mangal"/>
            </a:endParaRPr>
          </a:p>
        </p:txBody>
      </p:sp>
    </p:spTree>
    <p:extLst>
      <p:ext uri="{BB962C8B-B14F-4D97-AF65-F5344CB8AC3E}">
        <p14:creationId xmlns:p14="http://schemas.microsoft.com/office/powerpoint/2010/main" val="414966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65722" y="1341566"/>
            <a:ext cx="11926278" cy="5018169"/>
          </a:xfrm>
          <a:prstGeom prst="rect">
            <a:avLst/>
          </a:prstGeom>
        </p:spPr>
        <p:txBody>
          <a:bodyPr wrap="square">
            <a:spAutoFit/>
          </a:bodyPr>
          <a:lstStyle/>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YİYECEK İÇECEK ÜRETİM HATALARI</a:t>
            </a:r>
            <a:endParaRPr lang="tr-TR"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Yiyecek üretimi sürecinin göz ardı edilmemesi gereken başlıca üretim hataları;</a:t>
            </a:r>
            <a:endParaRPr lang="tr-TR"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*Atıklar,</a:t>
            </a:r>
            <a:endParaRPr lang="tr-TR"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*Fazla üretim,</a:t>
            </a:r>
            <a:endParaRPr lang="tr-TR"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Fazla </a:t>
            </a:r>
            <a:r>
              <a:rPr lang="tr-TR" kern="15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porsiyonlama</a:t>
            </a: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ve</a:t>
            </a:r>
            <a:endParaRPr lang="tr-TR"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Aşırı pişirmedir.</a:t>
            </a:r>
            <a:endParaRPr lang="tr-TR"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Atıklar</a:t>
            </a:r>
            <a:endParaRPr lang="tr-TR"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Üretim için standartların belirlenmesi ile atıklar önlenebilmektedir. Bu durum ise gelir maliyet ve kârlılık seviyesini etkilemektedir. Hedeflenen bu seviyelere ulaşmak için eksik ya da fazla üretim, standart reçete başarısızlıkları gibi nedenlerden kaynaklanan materyal atıklarını önlemek gerekmektedir. Bu sadece etkili bir kontrol yönetimi olarak ben değerlendirilmemekte, aynı zamanda işletme yönetiminin başarısını etkileyen kritik bir nokta olarak da görülmektedir. </a:t>
            </a:r>
            <a:endParaRPr lang="tr-TR"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endParaRPr lang="tr-TR" kern="150" dirty="0">
              <a:latin typeface="Times New Roman" panose="02020603050405020304" pitchFamily="18" charset="0"/>
              <a:ea typeface="SimSun" panose="02010600030101010101" pitchFamily="2" charset="-122"/>
              <a:cs typeface="Mangal"/>
            </a:endParaRPr>
          </a:p>
        </p:txBody>
      </p:sp>
    </p:spTree>
    <p:extLst>
      <p:ext uri="{BB962C8B-B14F-4D97-AF65-F5344CB8AC3E}">
        <p14:creationId xmlns:p14="http://schemas.microsoft.com/office/powerpoint/2010/main" val="3476116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04984" y="686458"/>
            <a:ext cx="10245969" cy="5108899"/>
          </a:xfrm>
          <a:prstGeom prst="rect">
            <a:avLst/>
          </a:prstGeom>
        </p:spPr>
        <p:txBody>
          <a:bodyPr wrap="square">
            <a:spAutoFit/>
          </a:bodyPr>
          <a:lstStyle/>
          <a:p>
            <a:pPr algn="just">
              <a:lnSpc>
                <a:spcPct val="105000"/>
              </a:lnSpc>
              <a:spcAft>
                <a:spcPts val="0"/>
              </a:spcAft>
            </a:pPr>
            <a:r>
              <a:rPr lang="tr-TR" sz="2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Fazla Üretim</a:t>
            </a:r>
            <a:endParaRPr lang="tr-TR" sz="2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2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Yönetimin yiyecek satışlarını tahmin etme girişimlerine rağmen hala birçok belirsizlikle karşılaşma olasılığı her zaman söz konusudur. Beklenen konuk sayısında azalma olması artakalan menü kalemlerine neden olacaktır. Yöneticinin buradaki ana görevi artakalan bu ürünlerin atık olmasını önlemektir. Bu amaçla aşağıdaki önlemler alınabilir:</a:t>
            </a:r>
            <a:endParaRPr lang="tr-TR" sz="2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2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Kalan yemekler mümkünse bir sonraki öğünde kullanılmalıdır.</a:t>
            </a:r>
            <a:endParaRPr lang="tr-TR" sz="2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Kalan yemekler ısıtma olanağı kullanılarak saklanmalıdır.</a:t>
            </a:r>
            <a:endParaRPr lang="tr-TR" sz="2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*Yönetim arta kalan yemeklerin bileşimini değiştirmelidir.</a:t>
            </a:r>
            <a:endParaRPr lang="tr-TR" sz="2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*Yönetim kalan yemekleri asla ikinci kez sunma girişiminde bulunmamalıdır.</a:t>
            </a:r>
            <a:endParaRPr lang="tr-TR" sz="2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2400" kern="150" dirty="0">
              <a:latin typeface="Times New Roman" panose="02020603050405020304" pitchFamily="18" charset="0"/>
              <a:ea typeface="SimSun" panose="02010600030101010101" pitchFamily="2" charset="-122"/>
              <a:cs typeface="Mangal"/>
            </a:endParaRPr>
          </a:p>
        </p:txBody>
      </p:sp>
    </p:spTree>
    <p:extLst>
      <p:ext uri="{BB962C8B-B14F-4D97-AF65-F5344CB8AC3E}">
        <p14:creationId xmlns:p14="http://schemas.microsoft.com/office/powerpoint/2010/main" val="2662373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524301" y="784824"/>
            <a:ext cx="10824308" cy="5586145"/>
          </a:xfrm>
          <a:prstGeom prst="rect">
            <a:avLst/>
          </a:prstGeom>
        </p:spPr>
        <p:txBody>
          <a:bodyPr wrap="square">
            <a:spAutoFit/>
          </a:bodyPr>
          <a:lstStyle/>
          <a:p>
            <a:pPr algn="just">
              <a:lnSpc>
                <a:spcPct val="105000"/>
              </a:lnSpc>
              <a:spcAft>
                <a:spcPts val="0"/>
              </a:spcAft>
            </a:pPr>
            <a:r>
              <a:rPr lang="tr-TR" sz="20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Fazla </a:t>
            </a:r>
            <a:r>
              <a:rPr lang="tr-TR" sz="2000" kern="15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Porsiyonlama</a:t>
            </a:r>
            <a:endParaRPr lang="tr-TR" sz="20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0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20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0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Servis personelinin ürünleri fazla servis etmesi operasyonel maliyetlerin artışında önemli etkiye sahiptir ve beklenen talep ile üretim programının uyumsuzluğuna neden olabilir. Örneğin 100 misafir beklenirken 100 porsiyonluk üretim gerçekleştirilir. Ancak fazla </a:t>
            </a:r>
            <a:r>
              <a:rPr lang="tr-TR" sz="2000" kern="15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porsiyonlama</a:t>
            </a:r>
            <a:r>
              <a:rPr lang="tr-TR" sz="20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ile ürünler sadece 80 kişiye servis edilirse geri kalan 20 kişi için sorun yaşanabilir. Müşterilerin verdikleri paranın karşılığını almak istemeleri aşırı </a:t>
            </a:r>
            <a:r>
              <a:rPr lang="tr-TR" sz="2000" kern="15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porsiyonlamadan</a:t>
            </a:r>
            <a:r>
              <a:rPr lang="tr-TR" sz="20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kaçınılmasını gerektirir. Çünkü konuklar, bir gün büyük ertesi gün küçük porsiyon ile karşılaştıklarında aldatıldıkları hissine kapılabilirler. Tutarlılık, yiyecek içecek işletmelerinde operasyonel başarının anahtarıdır ve konuklar paranın karşılığını tam olarak alma arzusundadırlar.</a:t>
            </a:r>
            <a:endParaRPr lang="tr-TR" sz="20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0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20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000"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Aşırı </a:t>
            </a:r>
            <a:r>
              <a:rPr lang="tr-TR" sz="20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Pişirme</a:t>
            </a:r>
            <a:endParaRPr lang="tr-TR" sz="20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0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20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0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Uzun süren pişirmenin ürün hacmini düşürdüğü bir gerçektir. Standart reçetelerdeki pişirme süreleri, dikkatli bir şekilde hesaplanmalı ve bu sürelere titizlikle uyulmalıdır. Çok fazla pişirme ya da çok fazla fırında bekletme yiyecekte su kaybına neden olmakta ve bu sonuç servis yapılacak birkaç porsiyonun eksilmesine yol açmaktadır.  </a:t>
            </a:r>
            <a:endParaRPr lang="tr-TR" sz="2000" kern="150" dirty="0">
              <a:latin typeface="Times New Roman" panose="02020603050405020304" pitchFamily="18" charset="0"/>
              <a:ea typeface="SimSun" panose="02010600030101010101" pitchFamily="2" charset="-122"/>
              <a:cs typeface="Mangal"/>
            </a:endParaRPr>
          </a:p>
        </p:txBody>
      </p:sp>
    </p:spTree>
    <p:extLst>
      <p:ext uri="{BB962C8B-B14F-4D97-AF65-F5344CB8AC3E}">
        <p14:creationId xmlns:p14="http://schemas.microsoft.com/office/powerpoint/2010/main" val="100062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38889" y="912929"/>
            <a:ext cx="9980245" cy="5069080"/>
          </a:xfrm>
          <a:prstGeom prst="rect">
            <a:avLst/>
          </a:prstGeom>
        </p:spPr>
        <p:txBody>
          <a:bodyPr wrap="square">
            <a:spAutoFit/>
          </a:bodyPr>
          <a:lstStyle/>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PERSONEL HIRSIZLIKLARI </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Yiyecek Hırsızlıkları ve Azaltma Yöntemleri </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Yiyecek içeceklerin üretim sürecinde hatalı ve hileli davranışlar üretim maliyetlerini yükselterek karlılığın azalmasına neden olabilir. Bu bağlamda yiyecek içecek maliyetlerinde yaşanabilecek hileleri önlemek için özellikle mutfak bölümünün iç kontrol sistemi oluşturmak ve mutfakla ilgili hırsızlığı azaltmak amacıyla aşağıdaki hususlar dikkate alması gerekir.</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*Mutfaklarda üretimi rahatlıkla sağlayacak havalandırma, aydınlatma, ısı, araç gereç, makine ve tüm uygun fiziksel koşullar bulunmalıdır.</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*Yiyecek bölümünün merkezi durumunda olan mutfaklarda personel arasında belirli uzmanlık alanlarına göre görev dağılımı yapılmalıdır.</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*Standart porsiyon büyüklüğü ve standart reçetelere sadık kalınıp kalınmadığı denetlenmelidir.</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*Mutfakta, yiyeceğin hazırlanması ve pişirilmesi sırasında ya da yanlış üretim sonucunda meydana gelebilecek firelerin izlendiği bir kayıt sistemi bulunmalıdır.</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*Personelin yeme-içme alışkanlıkları izlenmelidir.</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*Bütün depolama alanları kilitli tutulmalıdır.</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*Yönetimin onayı ile yiyecek çıkışı ile yiyecek yapılmalıdır.</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*Arta kalan ürünler izlenmelidir.</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*Yazılı izin olmadan yiyeceklerin hazırlanmasına izin verilmemelidir.</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*Aktif bir stok yönetim sistemi uygulanmalıdır.</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*bütün yiyeceklerin teslim alma sürecinin bir teslim alma memuru tarafından gerçekleştirilmesi sağlanmalıdır.</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*İşletmeden ürün çıkarılmasına izin verilmemelidir.</a:t>
            </a:r>
            <a:endParaRPr lang="tr-TR" sz="1400" kern="150" dirty="0">
              <a:latin typeface="Times New Roman" panose="02020603050405020304" pitchFamily="18" charset="0"/>
              <a:ea typeface="SimSun" panose="02010600030101010101" pitchFamily="2" charset="-122"/>
              <a:cs typeface="Mangal"/>
            </a:endParaRPr>
          </a:p>
        </p:txBody>
      </p:sp>
    </p:spTree>
    <p:extLst>
      <p:ext uri="{BB962C8B-B14F-4D97-AF65-F5344CB8AC3E}">
        <p14:creationId xmlns:p14="http://schemas.microsoft.com/office/powerpoint/2010/main" val="3369814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82915" y="1552508"/>
            <a:ext cx="10081846" cy="3711785"/>
          </a:xfrm>
          <a:prstGeom prst="rect">
            <a:avLst/>
          </a:prstGeom>
        </p:spPr>
        <p:txBody>
          <a:bodyPr wrap="square">
            <a:spAutoFit/>
          </a:bodyPr>
          <a:lstStyle/>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İçecek Hırsızlıkları ve Azaltma Yöntemleri</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Bar görevlileri, kendi formüllerine göre içecek karışımı hazırlamak isterler. Ancak çoğu işletme yöneticisi kalite ve miktar açısından tutarlılığın sağlanmasını ve maliyetleri kontrol edebilmeyi arzu eder. İçecekler için hazırlanan standart reçeteler, yiyecekler kadar iyi test edilmeli ve maliyeti belirlenmelidir. Garnitür maliyetleri de temel malzemelerinin maliyetine ilave edilmelidir. Standart reçetede içeceğin ismi, içindeki malzemeler ve miktarları, hazırlık yöntemi, porsiyon büyüklüğü, bardak türü, garnitür ve içeceği üretmek için gerekli olan diğer bilgiler yer almalıdır. Eğer işletme bir kodlama sistemi kullanıyorsa reçete kod numarası içermelidir. </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Birçok işletme içeceklerin üretimi üzerinde kontrole sahip olmak ve standart reçeteleri yazılı hale getirmek arzusundadır. Böylece yöneticilerin tarifleri takip edebilmesi de kolaylaşır. Bazı işletmeler, bar görevlilerinin içindeki malzemeleri ölçmeksizin özgürce kullanmalarına izin vermektedir. Deneyimli personel genellikle doğru ölçüyü belirleyebilir. Ancak çalışmalar ölçü kullanıldığında daha etkin biçimde maliyet kontrolü sağlandığını ve daha kaliteli içecekler hazırlandığını göstermektedir.</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İçeceklerin fazla doldurulması ile bar görevlileri işletmeyi zarara uğratmakta yani işletmeden çalmakta, az doldurulduğunda ise müşteriden çalmaktadır. Her iki durumda işletmeyi sıkıntıya soktuğu için yönetimin ciddi önlemler alması gerekmektedir. Dolayısıyla çeşitli ölçüm araç ve ekipmanlarının kullanılması zorunlu bir uygulama haline getirilmelidir. </a:t>
            </a:r>
            <a:endParaRPr lang="tr-TR" sz="1400" kern="150" dirty="0">
              <a:latin typeface="Times New Roman" panose="02020603050405020304" pitchFamily="18" charset="0"/>
              <a:ea typeface="SimSun" panose="02010600030101010101" pitchFamily="2" charset="-122"/>
              <a:cs typeface="Mangal"/>
            </a:endParaRPr>
          </a:p>
        </p:txBody>
      </p:sp>
    </p:spTree>
    <p:extLst>
      <p:ext uri="{BB962C8B-B14F-4D97-AF65-F5344CB8AC3E}">
        <p14:creationId xmlns:p14="http://schemas.microsoft.com/office/powerpoint/2010/main" val="1124384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50646" y="1535557"/>
            <a:ext cx="8815754" cy="4228850"/>
          </a:xfrm>
          <a:prstGeom prst="rect">
            <a:avLst/>
          </a:prstGeom>
        </p:spPr>
        <p:txBody>
          <a:bodyPr wrap="square">
            <a:spAutoFit/>
          </a:bodyPr>
          <a:lstStyle/>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İçeceklerle ilgili olarak özellikle bar personelinin başvurduğu ve hırsızlık kapsamında nitelendirilen hileler arasında:</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*Bardak ve kadehleri olması gerekenden az ölçüde içki konulması,</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*İçeceğin personel tarafından içilmiş olarak gösterilerek müşteriye satılması,</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*İçkilerin içine su katılması,</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*İndirimli satış yapılması gereken kişilere indirim yapılmış gibi gösterilerek normal fiyattan para tahsilatı yapılması,</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*İçeceklerin satılmasına karşın kaza sonucu dökülmüş olarak kaydedilmesi,</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*İçkinin müşteriye yüksek fiyatlı olarak tanıtılıp yerine düşük maliyetli içeceğin servis edilmesi,</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*Kokteyllerin düşük maliyetli malzeme ile hazırlanıp yüksek fiyatla satılması,</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*Adisyona yazılmadan içeceklerin parasını tahsil edilmesi</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*Otomatik dolum makinelerinden porsiyonların olması gerekenden daha az miktar ayarlanması,</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*İçeceklere normalden fazla buz koyarak aynı şişe ya da tanktan daha fazla içecek çıkarılması gösterilebilir.</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600" kern="150" dirty="0">
              <a:latin typeface="Times New Roman" panose="02020603050405020304" pitchFamily="18" charset="0"/>
              <a:ea typeface="SimSun" panose="02010600030101010101" pitchFamily="2" charset="-122"/>
              <a:cs typeface="Mangal"/>
            </a:endParaRPr>
          </a:p>
        </p:txBody>
      </p:sp>
    </p:spTree>
    <p:extLst>
      <p:ext uri="{BB962C8B-B14F-4D97-AF65-F5344CB8AC3E}">
        <p14:creationId xmlns:p14="http://schemas.microsoft.com/office/powerpoint/2010/main" val="3622012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34646" y="916243"/>
            <a:ext cx="10527323" cy="4165243"/>
          </a:xfrm>
          <a:prstGeom prst="rect">
            <a:avLst/>
          </a:prstGeom>
        </p:spPr>
        <p:txBody>
          <a:bodyPr wrap="square">
            <a:spAutoFit/>
          </a:bodyPr>
          <a:lstStyle/>
          <a:p>
            <a:pPr marL="91440" marR="91440" algn="ctr">
              <a:spcBef>
                <a:spcPts val="400"/>
              </a:spcBef>
              <a:spcAft>
                <a:spcPts val="400"/>
              </a:spcAft>
            </a:pPr>
            <a:r>
              <a:rPr lang="tr-TR" b="1" dirty="0" smtClean="0">
                <a:solidFill>
                  <a:srgbClr val="5F5F5F"/>
                </a:solidFill>
                <a:latin typeface="Arial" panose="020B0604020202020204" pitchFamily="34" charset="0"/>
                <a:ea typeface="Times New Roman" panose="02020603050405020304" pitchFamily="18" charset="0"/>
                <a:cs typeface="Times New Roman" panose="02020603050405020304" pitchFamily="18" charset="0"/>
              </a:rPr>
              <a:t>KAYNAKÇA</a:t>
            </a:r>
          </a:p>
          <a:p>
            <a:pPr marL="91440" marR="91440" algn="ctr">
              <a:spcBef>
                <a:spcPts val="400"/>
              </a:spcBef>
              <a:spcAft>
                <a:spcPts val="400"/>
              </a:spcAft>
            </a:pPr>
            <a:endParaRPr lang="tr-TR" b="1" dirty="0" smtClean="0">
              <a:solidFill>
                <a:srgbClr val="5F5F5F"/>
              </a:solidFill>
              <a:latin typeface="Arial" panose="020B060402020202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smtClean="0">
                <a:solidFill>
                  <a:srgbClr val="5F5F5F"/>
                </a:solidFill>
                <a:latin typeface="Arial" panose="020B0604020202020204" pitchFamily="34" charset="0"/>
                <a:ea typeface="Times New Roman" panose="02020603050405020304" pitchFamily="18" charset="0"/>
                <a:cs typeface="Times New Roman" panose="02020603050405020304" pitchFamily="18" charset="0"/>
              </a:rPr>
              <a:t>Denizer</a:t>
            </a: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D. (2005). Konaklama İşletmelerinde Yiyecek ve İçecek Yönetimi. Ankara: Detay Yayıncılık</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Yılmaz, Y. (2005). Yiyecek İçecek Maliyet Kontrolü. Ankara: Detay Yayıncılık.</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Sarıışık, Mehmet (2017). Yiyecek İçecek İşletmelerinde  Maliyet Kontrolü. Ankara: Detay Yayıncılık.</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Çetiner, E (2002).Konaklama İşletmelerinde Muhasebe Uygulamaları. Ankara: Gazi Yayınevi</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err="1">
                <a:solidFill>
                  <a:srgbClr val="5F5F5F"/>
                </a:solidFill>
                <a:latin typeface="Arial" panose="020B0604020202020204" pitchFamily="34" charset="0"/>
                <a:ea typeface="Times New Roman" panose="02020603050405020304" pitchFamily="18" charset="0"/>
                <a:cs typeface="Times New Roman" panose="02020603050405020304" pitchFamily="18" charset="0"/>
              </a:rPr>
              <a:t>Usal</a:t>
            </a: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A. (2006).Turizm İşletmelerinde Maliyet Analizleri</a:t>
            </a:r>
            <a:r>
              <a:rPr lang="tr-TR" dirty="0" smtClean="0">
                <a:solidFill>
                  <a:srgbClr val="5F5F5F"/>
                </a:solidFill>
                <a:latin typeface="Arial" panose="020B0604020202020204" pitchFamily="34" charset="0"/>
                <a:ea typeface="Times New Roman" panose="02020603050405020304" pitchFamily="18" charset="0"/>
                <a:cs typeface="Times New Roman" panose="02020603050405020304" pitchFamily="18" charset="0"/>
              </a:rPr>
              <a:t>. Ankara</a:t>
            </a: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Detay Yayıncılık</a:t>
            </a:r>
            <a:endParaRPr lang="tr-TR" sz="1600" dirty="0">
              <a:effectLst/>
              <a:latin typeface="Verdana" panose="020B060403050404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2517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eyin fırtınası hakkında sunu">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Office_15870852_TF03460637" id="{0832DA4E-A202-43F2-A5EE-27E99C173A88}" vid="{7A43FF2D-0693-42F6-A231-BFAA64C80588}"/>
    </a:ext>
  </a:extLst>
</a:theme>
</file>

<file path=ppt/theme/theme2.xml><?xml version="1.0" encoding="utf-8"?>
<a:theme xmlns:a="http://schemas.openxmlformats.org/drawingml/2006/main" name="Ofis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Profesyonel beyin fırtınası sunusu</Template>
  <TotalTime>5727</TotalTime>
  <Words>969</Words>
  <Application>Microsoft Office PowerPoint</Application>
  <PresentationFormat>Geniş ekran</PresentationFormat>
  <Paragraphs>82</Paragraphs>
  <Slides>8</Slides>
  <Notes>0</Notes>
  <HiddenSlides>0</HiddenSlides>
  <MMClips>0</MMClips>
  <ScaleCrop>false</ScaleCrop>
  <HeadingPairs>
    <vt:vector size="6" baseType="variant">
      <vt:variant>
        <vt:lpstr>Kullanılan Yazı Tipleri</vt:lpstr>
      </vt:variant>
      <vt:variant>
        <vt:i4>9</vt:i4>
      </vt:variant>
      <vt:variant>
        <vt:lpstr>Tema</vt:lpstr>
      </vt:variant>
      <vt:variant>
        <vt:i4>1</vt:i4>
      </vt:variant>
      <vt:variant>
        <vt:lpstr>Slayt Başlıkları</vt:lpstr>
      </vt:variant>
      <vt:variant>
        <vt:i4>8</vt:i4>
      </vt:variant>
    </vt:vector>
  </HeadingPairs>
  <TitlesOfParts>
    <vt:vector size="18" baseType="lpstr">
      <vt:lpstr>SimSun</vt:lpstr>
      <vt:lpstr>Arial</vt:lpstr>
      <vt:lpstr>Calibri</vt:lpstr>
      <vt:lpstr>Century Gothic</vt:lpstr>
      <vt:lpstr>Mangal</vt:lpstr>
      <vt:lpstr>Palatino Linotype</vt:lpstr>
      <vt:lpstr>Times New Roman</vt:lpstr>
      <vt:lpstr>Verdana</vt:lpstr>
      <vt:lpstr>Wingdings 2</vt:lpstr>
      <vt:lpstr>Beyin fırtınası hakkında sunu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Fuat Atasoy</dc:creator>
  <cp:lastModifiedBy>Fuat Atasoy</cp:lastModifiedBy>
  <cp:revision>171</cp:revision>
  <dcterms:created xsi:type="dcterms:W3CDTF">2019-11-06T14:40:35Z</dcterms:created>
  <dcterms:modified xsi:type="dcterms:W3CDTF">2020-05-07T20:07:14Z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