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312" y="-5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EBBCA4C-2ACB-48D0-A3D3-7C5132D9A8A1}" type="datetimeFigureOut">
              <a:rPr lang="tr-TR" smtClean="0"/>
              <a:t>10.1.2018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97786C5-6BA1-4E2B-92AC-37356D7A8B3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BCA4C-2ACB-48D0-A3D3-7C5132D9A8A1}" type="datetimeFigureOut">
              <a:rPr lang="tr-TR" smtClean="0"/>
              <a:t>10.1.2018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7786C5-6BA1-4E2B-92AC-37356D7A8B3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BİRLEŞMİŞ MİLLETLER’İN TARİHSEL ZEMİNİ VE SOĞUK SAVAŞ</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Birleşmiş </a:t>
            </a:r>
            <a:r>
              <a:rPr lang="tr-TR" dirty="0" err="1"/>
              <a:t>Milletler’in</a:t>
            </a:r>
            <a:r>
              <a:rPr lang="tr-TR" dirty="0"/>
              <a:t> ortaya çıkış sürecini ele alacağımız bu derste öncelikle Soğuk Savaş olgusunu çözümlememiz gerekiyor. </a:t>
            </a:r>
            <a:endParaRPr lang="tr-TR" dirty="0" smtClean="0"/>
          </a:p>
          <a:p>
            <a:r>
              <a:rPr lang="tr-TR" dirty="0" smtClean="0"/>
              <a:t>BM </a:t>
            </a:r>
            <a:r>
              <a:rPr lang="tr-TR" dirty="0"/>
              <a:t>Soğuk Savaş bitse de varlığını sürdüren bir örgütlenme. Fakat II. Dünya Savaşı sonrası Ekim 1945’te ilk ortaya çıktıktan sonra ve sonraki 40 yılda Soğuk Savaş’ın karakterini özelliklerini kendi örgütlenmesinde, faaliyetlerinde yansıtan bir </a:t>
            </a:r>
            <a:r>
              <a:rPr lang="tr-TR" dirty="0" smtClean="0"/>
              <a:t>örgüt.</a:t>
            </a:r>
          </a:p>
          <a:p>
            <a:pPr>
              <a:buNone/>
            </a:pPr>
            <a:endParaRPr lang="tr-TR"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BM ve </a:t>
            </a:r>
            <a:r>
              <a:rPr lang="tr-TR" dirty="0" err="1" smtClean="0"/>
              <a:t>MC’nin</a:t>
            </a:r>
            <a:r>
              <a:rPr lang="tr-TR" dirty="0" smtClean="0"/>
              <a:t> Yapısal Farkları</a:t>
            </a:r>
            <a:endParaRPr lang="tr-TR" dirty="0"/>
          </a:p>
        </p:txBody>
      </p:sp>
      <p:sp>
        <p:nvSpPr>
          <p:cNvPr id="3" name="2 İçerik Yer Tutucusu"/>
          <p:cNvSpPr>
            <a:spLocks noGrp="1"/>
          </p:cNvSpPr>
          <p:nvPr>
            <p:ph idx="1"/>
          </p:nvPr>
        </p:nvSpPr>
        <p:spPr/>
        <p:txBody>
          <a:bodyPr>
            <a:normAutofit lnSpcReduction="10000"/>
          </a:bodyPr>
          <a:lstStyle/>
          <a:p>
            <a:pPr lvl="0"/>
            <a:r>
              <a:rPr lang="tr-TR" dirty="0" err="1"/>
              <a:t>İdoelojik</a:t>
            </a:r>
            <a:r>
              <a:rPr lang="tr-TR" dirty="0"/>
              <a:t> ve ekonomik anlayış açısından birbirine benzeyen </a:t>
            </a:r>
            <a:r>
              <a:rPr lang="tr-TR" dirty="0" smtClean="0"/>
              <a:t>egemen güçlerin mutlak </a:t>
            </a:r>
            <a:r>
              <a:rPr lang="tr-TR" dirty="0"/>
              <a:t>anlamda hakim olduğu bir örgütten ziyade iki farklı ideolojinin ve bloğun bir güç mücadelesi platformuna dönüşen bir örgüt</a:t>
            </a:r>
            <a:r>
              <a:rPr lang="tr-TR" dirty="0" smtClean="0"/>
              <a:t>.</a:t>
            </a:r>
            <a:r>
              <a:rPr lang="tr-TR" dirty="0"/>
              <a:t> </a:t>
            </a:r>
          </a:p>
          <a:p>
            <a:pPr lvl="0"/>
            <a:r>
              <a:rPr lang="tr-TR" dirty="0"/>
              <a:t>ABD’nin aktif olarak içerisinde yer aldığı bir örgüt</a:t>
            </a:r>
            <a:r>
              <a:rPr lang="tr-TR" dirty="0" smtClean="0"/>
              <a:t>.</a:t>
            </a:r>
          </a:p>
          <a:p>
            <a:pPr lvl="1"/>
            <a:r>
              <a:rPr lang="tr-TR" dirty="0" smtClean="0"/>
              <a:t>Her iki farklı özellik de Soğuk Savaş’ın etkisini taşıyor.</a:t>
            </a:r>
            <a:endParaRPr lang="tr-TR" dirty="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Soğuk Savaşın Şekillenişi</a:t>
            </a:r>
            <a:endParaRPr lang="tr-TR" dirty="0"/>
          </a:p>
        </p:txBody>
      </p:sp>
      <p:sp>
        <p:nvSpPr>
          <p:cNvPr id="3" name="2 İçerik Yer Tutucusu"/>
          <p:cNvSpPr>
            <a:spLocks noGrp="1"/>
          </p:cNvSpPr>
          <p:nvPr>
            <p:ph idx="1"/>
          </p:nvPr>
        </p:nvSpPr>
        <p:spPr/>
        <p:txBody>
          <a:bodyPr/>
          <a:lstStyle/>
          <a:p>
            <a:r>
              <a:rPr lang="tr-TR" dirty="0" smtClean="0"/>
              <a:t>Faşizmin yenilgisi ve “post-faşist” </a:t>
            </a:r>
            <a:r>
              <a:rPr lang="tr-TR" dirty="0" err="1" smtClean="0"/>
              <a:t>konsensus</a:t>
            </a:r>
            <a:endParaRPr lang="tr-TR" dirty="0" smtClean="0"/>
          </a:p>
          <a:p>
            <a:r>
              <a:rPr lang="tr-TR" dirty="0" err="1" smtClean="0"/>
              <a:t>Yalta</a:t>
            </a:r>
            <a:r>
              <a:rPr lang="tr-TR" dirty="0" smtClean="0"/>
              <a:t> Konferansı</a:t>
            </a:r>
          </a:p>
          <a:p>
            <a:r>
              <a:rPr lang="tr-TR" dirty="0" smtClean="0"/>
              <a:t>Doğu Avrupa’da komünist parti iktidarları: “demir perde”</a:t>
            </a:r>
          </a:p>
          <a:p>
            <a:r>
              <a:rPr lang="tr-TR" dirty="0" smtClean="0"/>
              <a:t>Almanya’nın 4 ayrı nüfuz alanına bölünmesi: Berlin Blokajı ve Berlin Duvarı</a:t>
            </a:r>
          </a:p>
          <a:p>
            <a:pPr>
              <a:buNone/>
            </a:pPr>
            <a:endParaRPr lang="tr-TR" dirty="0" smtClean="0"/>
          </a:p>
          <a:p>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ABD’nin Sahneye Çıkışı</a:t>
            </a:r>
            <a:endParaRPr lang="tr-TR" dirty="0"/>
          </a:p>
        </p:txBody>
      </p:sp>
      <p:sp>
        <p:nvSpPr>
          <p:cNvPr id="3" name="2 İçerik Yer Tutucusu"/>
          <p:cNvSpPr>
            <a:spLocks noGrp="1"/>
          </p:cNvSpPr>
          <p:nvPr>
            <p:ph idx="1"/>
          </p:nvPr>
        </p:nvSpPr>
        <p:spPr/>
        <p:txBody>
          <a:bodyPr/>
          <a:lstStyle/>
          <a:p>
            <a:r>
              <a:rPr lang="tr-TR" dirty="0" smtClean="0"/>
              <a:t>Marshall Yardımları</a:t>
            </a:r>
          </a:p>
          <a:p>
            <a:r>
              <a:rPr lang="tr-TR" dirty="0" smtClean="0"/>
              <a:t>Çevreleme Politikası (</a:t>
            </a:r>
            <a:r>
              <a:rPr lang="tr-TR" dirty="0" err="1" smtClean="0"/>
              <a:t>Containment</a:t>
            </a:r>
            <a:r>
              <a:rPr lang="tr-TR" dirty="0" smtClean="0"/>
              <a:t> </a:t>
            </a:r>
            <a:r>
              <a:rPr lang="tr-TR" dirty="0" err="1" smtClean="0"/>
              <a:t>Policy</a:t>
            </a:r>
            <a:r>
              <a:rPr lang="tr-TR" dirty="0" smtClean="0"/>
              <a:t>)</a:t>
            </a:r>
          </a:p>
          <a:p>
            <a:r>
              <a:rPr lang="tr-TR" dirty="0" smtClean="0"/>
              <a:t>Truman Doktrini</a:t>
            </a:r>
          </a:p>
          <a:p>
            <a:r>
              <a:rPr lang="tr-TR" dirty="0" smtClean="0"/>
              <a:t>İtalya’daki seçimlere uzaktan ideolojik müdahale</a:t>
            </a:r>
          </a:p>
          <a:p>
            <a:r>
              <a:rPr lang="tr-TR" dirty="0" smtClean="0"/>
              <a:t>Anti-komünist ideolojik içeriğin akademik ve kültürel üretimi</a:t>
            </a:r>
          </a:p>
          <a:p>
            <a:r>
              <a:rPr lang="tr-TR" dirty="0" smtClean="0"/>
              <a:t>Militarizm ve silahlanma: nükleer silahlanma</a:t>
            </a:r>
          </a:p>
          <a:p>
            <a:pPr>
              <a:buNone/>
            </a:pPr>
            <a:endParaRPr lang="tr-TR" dirty="0" smtClean="0"/>
          </a:p>
          <a:p>
            <a:pPr>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160</Words>
  <Application>Microsoft Office PowerPoint</Application>
  <PresentationFormat>Ekran Gösterisi (4:3)</PresentationFormat>
  <Paragraphs>20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BİRLEŞMİŞ MİLLETLER’İN TARİHSEL ZEMİNİ VE SOĞUK SAVAŞ</vt:lpstr>
      <vt:lpstr>Slayt 2</vt:lpstr>
      <vt:lpstr>BM ve MC’nin Yapısal Farkları</vt:lpstr>
      <vt:lpstr>Soğuk Savaşın Şekillenişi</vt:lpstr>
      <vt:lpstr>ABD’nin Sahneye Çıkışı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BİRLEŞMİŞ MİLLETLER’İN TARİHSEL ZEMİNİ VE SOĞUK SAVAŞ</dc:title>
  <dc:creator>Cenk Saraçoğlu</dc:creator>
  <cp:lastModifiedBy>Cenk Saraçoğlu</cp:lastModifiedBy>
  <cp:revision>1</cp:revision>
  <dcterms:created xsi:type="dcterms:W3CDTF">2018-01-10T12:45:58Z</dcterms:created>
  <dcterms:modified xsi:type="dcterms:W3CDTF">2018-01-10T13:16:22Z</dcterms:modified>
</cp:coreProperties>
</file>