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8" r:id="rId1"/>
  </p:sldMasterIdLst>
  <p:sldIdLst>
    <p:sldId id="257" r:id="rId2"/>
    <p:sldId id="258" r:id="rId3"/>
    <p:sldId id="259" r:id="rId4"/>
    <p:sldId id="260" r:id="rId5"/>
    <p:sldId id="261" r:id="rId6"/>
    <p:sldId id="262" r:id="rId7"/>
    <p:sldId id="263" r:id="rId8"/>
    <p:sldId id="264" r:id="rId9"/>
    <p:sldId id="265" r:id="rId10"/>
    <p:sldId id="266"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75" autoAdjust="0"/>
    <p:restoredTop sz="94660"/>
  </p:normalViewPr>
  <p:slideViewPr>
    <p:cSldViewPr snapToGrid="0">
      <p:cViewPr varScale="1">
        <p:scale>
          <a:sx n="108" d="100"/>
          <a:sy n="108" d="100"/>
        </p:scale>
        <p:origin x="108" y="1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866217" y="1447803"/>
            <a:ext cx="6619244" cy="3329581"/>
          </a:xfrm>
        </p:spPr>
        <p:txBody>
          <a:bodyPr anchor="b"/>
          <a:lstStyle>
            <a:lvl1pPr>
              <a:defRPr sz="5400"/>
            </a:lvl1pPr>
          </a:lstStyle>
          <a:p>
            <a:r>
              <a:rPr lang="tr-TR" dirty="0"/>
              <a:t>Asıl başlık stilini düzenlemek için tıklayın</a:t>
            </a:r>
            <a:endParaRPr lang="en-US" dirty="0"/>
          </a:p>
        </p:txBody>
      </p:sp>
      <p:sp>
        <p:nvSpPr>
          <p:cNvPr id="3" name="Subtitle 2"/>
          <p:cNvSpPr>
            <a:spLocks noGrp="1"/>
          </p:cNvSpPr>
          <p:nvPr>
            <p:ph type="subTitle" idx="1"/>
          </p:nvPr>
        </p:nvSpPr>
        <p:spPr>
          <a:xfrm>
            <a:off x="866217" y="4777380"/>
            <a:ext cx="6619244" cy="861420"/>
          </a:xfrm>
        </p:spPr>
        <p:txBody>
          <a:bodyPr anchor="t"/>
          <a:lstStyle>
            <a:lvl1pPr marL="0" indent="0" algn="l">
              <a:buNone/>
              <a:defRPr cap="all">
                <a:solidFill>
                  <a:schemeClr val="bg2">
                    <a:lumMod val="40000"/>
                    <a:lumOff val="60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dirty="0"/>
              <a:t>Asıl alt başlık stilini düzenlemek için tıklayın</a:t>
            </a:r>
            <a:endParaRPr lang="en-US" dirty="0"/>
          </a:p>
        </p:txBody>
      </p:sp>
      <p:sp>
        <p:nvSpPr>
          <p:cNvPr id="4" name="Date Placeholder 3"/>
          <p:cNvSpPr>
            <a:spLocks noGrp="1"/>
          </p:cNvSpPr>
          <p:nvPr>
            <p:ph type="dt" sz="half" idx="10"/>
          </p:nvPr>
        </p:nvSpPr>
        <p:spPr/>
        <p:txBody>
          <a:bodyPr/>
          <a:lstStyle/>
          <a:p>
            <a:fld id="{E2072480-10DA-4FB4-BEAE-2A1DEA90F248}" type="datetimeFigureOut">
              <a:rPr lang="tr-TR" smtClean="0"/>
              <a:t>26.04.2018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12293917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866218" y="4800587"/>
            <a:ext cx="6619243" cy="566738"/>
          </a:xfrm>
        </p:spPr>
        <p:txBody>
          <a:bodyPr anchor="b">
            <a:normAutofit/>
          </a:bodyPr>
          <a:lstStyle>
            <a:lvl1pPr algn="l">
              <a:defRPr sz="1800" b="0"/>
            </a:lvl1pPr>
          </a:lstStyle>
          <a:p>
            <a:r>
              <a:rPr lang="tr-TR" dirty="0"/>
              <a:t>Asıl başlık stilini düzenlemek için tıklayın</a:t>
            </a:r>
            <a:endParaRPr lang="en-US" dirty="0"/>
          </a:p>
        </p:txBody>
      </p:sp>
      <p:sp>
        <p:nvSpPr>
          <p:cNvPr id="3" name="Picture Placeholder 2"/>
          <p:cNvSpPr>
            <a:spLocks noGrp="1" noChangeAspect="1"/>
          </p:cNvSpPr>
          <p:nvPr>
            <p:ph type="pic" idx="1"/>
          </p:nvPr>
        </p:nvSpPr>
        <p:spPr>
          <a:xfrm>
            <a:off x="866217" y="685800"/>
            <a:ext cx="6619244"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tr-TR" dirty="0"/>
              <a:t>Resim eklemek için simgeye tıklayın</a:t>
            </a:r>
            <a:endParaRPr lang="en-US" dirty="0"/>
          </a:p>
        </p:txBody>
      </p:sp>
      <p:sp>
        <p:nvSpPr>
          <p:cNvPr id="4" name="Text Placeholder 3"/>
          <p:cNvSpPr>
            <a:spLocks noGrp="1"/>
          </p:cNvSpPr>
          <p:nvPr>
            <p:ph type="body" sz="half" idx="2"/>
          </p:nvPr>
        </p:nvSpPr>
        <p:spPr>
          <a:xfrm>
            <a:off x="866217" y="5367325"/>
            <a:ext cx="6619242" cy="493712"/>
          </a:xfrm>
        </p:spPr>
        <p:txBody>
          <a:bodyPr>
            <a:normAutofit/>
          </a:bodyPr>
          <a:lstStyle>
            <a:lvl1pPr marL="0" indent="0">
              <a:buNone/>
              <a:defRPr sz="9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sp>
        <p:nvSpPr>
          <p:cNvPr id="5" name="Date Placeholder 4"/>
          <p:cNvSpPr>
            <a:spLocks noGrp="1"/>
          </p:cNvSpPr>
          <p:nvPr>
            <p:ph type="dt" sz="half" idx="10"/>
          </p:nvPr>
        </p:nvSpPr>
        <p:spPr/>
        <p:txBody>
          <a:bodyPr/>
          <a:lstStyle/>
          <a:p>
            <a:fld id="{E2072480-10DA-4FB4-BEAE-2A1DEA90F248}" type="datetimeFigureOut">
              <a:rPr lang="tr-TR" smtClean="0"/>
              <a:t>26.04.2018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16446875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866217" y="1447800"/>
            <a:ext cx="6619244" cy="1981200"/>
          </a:xfrm>
        </p:spPr>
        <p:txBody>
          <a:bodyPr/>
          <a:lstStyle>
            <a:lvl1pPr>
              <a:defRPr sz="3600"/>
            </a:lvl1pPr>
          </a:lstStyle>
          <a:p>
            <a:r>
              <a:rPr lang="tr-TR" dirty="0"/>
              <a:t>Asıl başlık stilini düzenlemek için tıklayın</a:t>
            </a:r>
            <a:endParaRPr lang="en-US" dirty="0"/>
          </a:p>
        </p:txBody>
      </p:sp>
      <p:sp>
        <p:nvSpPr>
          <p:cNvPr id="8" name="Text Placeholder 3"/>
          <p:cNvSpPr>
            <a:spLocks noGrp="1"/>
          </p:cNvSpPr>
          <p:nvPr>
            <p:ph type="body" sz="half" idx="2"/>
          </p:nvPr>
        </p:nvSpPr>
        <p:spPr>
          <a:xfrm>
            <a:off x="866217" y="3657600"/>
            <a:ext cx="6619244" cy="2362200"/>
          </a:xfrm>
        </p:spPr>
        <p:txBody>
          <a:bodyPr anchor="ctr">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sp>
        <p:nvSpPr>
          <p:cNvPr id="4" name="Date Placeholder 3"/>
          <p:cNvSpPr>
            <a:spLocks noGrp="1"/>
          </p:cNvSpPr>
          <p:nvPr>
            <p:ph type="dt" sz="half" idx="10"/>
          </p:nvPr>
        </p:nvSpPr>
        <p:spPr/>
        <p:txBody>
          <a:bodyPr/>
          <a:lstStyle/>
          <a:p>
            <a:fld id="{E2072480-10DA-4FB4-BEAE-2A1DEA90F248}" type="datetimeFigureOut">
              <a:rPr lang="tr-TR" smtClean="0"/>
              <a:t>26.04.2018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6127450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181101" y="1447800"/>
            <a:ext cx="5999486" cy="2323374"/>
          </a:xfrm>
        </p:spPr>
        <p:txBody>
          <a:bodyPr/>
          <a:lstStyle>
            <a:lvl1pPr>
              <a:defRPr sz="3600"/>
            </a:lvl1pPr>
          </a:lstStyle>
          <a:p>
            <a:r>
              <a:rPr lang="tr-TR" dirty="0"/>
              <a:t>Asıl başlık stilini düzenlemek için tıklayın</a:t>
            </a:r>
            <a:endParaRPr lang="en-US" dirty="0"/>
          </a:p>
        </p:txBody>
      </p:sp>
      <p:sp>
        <p:nvSpPr>
          <p:cNvPr id="11" name="Text Placeholder 3"/>
          <p:cNvSpPr>
            <a:spLocks noGrp="1"/>
          </p:cNvSpPr>
          <p:nvPr>
            <p:ph type="body" sz="half" idx="14"/>
          </p:nvPr>
        </p:nvSpPr>
        <p:spPr>
          <a:xfrm>
            <a:off x="1447801" y="3771174"/>
            <a:ext cx="5459737" cy="342174"/>
          </a:xfrm>
        </p:spPr>
        <p:txBody>
          <a:bodyPr vert="horz" lIns="91440" tIns="45720" rIns="91440" bIns="45720" rtlCol="0" anchor="t">
            <a:normAutofit/>
          </a:bodyPr>
          <a:lstStyle>
            <a:lvl1pPr marL="0" indent="0">
              <a:buNone/>
              <a:defRPr lang="en-US" sz="1050" b="0" i="0" kern="1200" cap="small" dirty="0">
                <a:solidFill>
                  <a:schemeClr val="bg2">
                    <a:lumMod val="40000"/>
                    <a:lumOff val="60000"/>
                  </a:schemeClr>
                </a:solidFill>
                <a:latin typeface="+mj-lt"/>
                <a:ea typeface="+mj-ea"/>
                <a:cs typeface="+mj-cs"/>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marL="0" lvl="0" indent="0">
              <a:buNone/>
            </a:pPr>
            <a:r>
              <a:rPr lang="tr-TR" dirty="0"/>
              <a:t>Asıl metin stillerini düzenle</a:t>
            </a:r>
          </a:p>
        </p:txBody>
      </p:sp>
      <p:sp>
        <p:nvSpPr>
          <p:cNvPr id="10" name="Text Placeholder 3"/>
          <p:cNvSpPr>
            <a:spLocks noGrp="1"/>
          </p:cNvSpPr>
          <p:nvPr>
            <p:ph type="body" sz="half" idx="2"/>
          </p:nvPr>
        </p:nvSpPr>
        <p:spPr>
          <a:xfrm>
            <a:off x="866217" y="4350657"/>
            <a:ext cx="6619244" cy="1676400"/>
          </a:xfrm>
        </p:spPr>
        <p:txBody>
          <a:bodyPr anchor="ctr">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sp>
        <p:nvSpPr>
          <p:cNvPr id="4" name="Date Placeholder 3"/>
          <p:cNvSpPr>
            <a:spLocks noGrp="1"/>
          </p:cNvSpPr>
          <p:nvPr>
            <p:ph type="dt" sz="half" idx="10"/>
          </p:nvPr>
        </p:nvSpPr>
        <p:spPr/>
        <p:txBody>
          <a:bodyPr/>
          <a:lstStyle/>
          <a:p>
            <a:fld id="{E2072480-10DA-4FB4-BEAE-2A1DEA90F248}" type="datetimeFigureOut">
              <a:rPr lang="tr-TR" smtClean="0"/>
              <a:t>26.04.2018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
        <p:nvSpPr>
          <p:cNvPr id="12" name="TextBox 11"/>
          <p:cNvSpPr txBox="1"/>
          <p:nvPr/>
        </p:nvSpPr>
        <p:spPr>
          <a:xfrm>
            <a:off x="673721" y="971253"/>
            <a:ext cx="601434" cy="1500411"/>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9150" dirty="0"/>
              <a:t>“</a:t>
            </a:r>
          </a:p>
        </p:txBody>
      </p:sp>
      <p:sp>
        <p:nvSpPr>
          <p:cNvPr id="15" name="TextBox 14"/>
          <p:cNvSpPr txBox="1"/>
          <p:nvPr/>
        </p:nvSpPr>
        <p:spPr>
          <a:xfrm>
            <a:off x="6997868" y="2613787"/>
            <a:ext cx="601434" cy="1500411"/>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9150" dirty="0"/>
              <a:t>”</a:t>
            </a:r>
          </a:p>
        </p:txBody>
      </p:sp>
    </p:spTree>
    <p:extLst>
      <p:ext uri="{BB962C8B-B14F-4D97-AF65-F5344CB8AC3E}">
        <p14:creationId xmlns:p14="http://schemas.microsoft.com/office/powerpoint/2010/main" val="23587459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866216" y="3124201"/>
            <a:ext cx="6619245" cy="1653180"/>
          </a:xfrm>
        </p:spPr>
        <p:txBody>
          <a:bodyPr anchor="b"/>
          <a:lstStyle>
            <a:lvl1pPr algn="l">
              <a:defRPr sz="3000" b="0" cap="none"/>
            </a:lvl1pPr>
          </a:lstStyle>
          <a:p>
            <a:r>
              <a:rPr lang="tr-TR" dirty="0"/>
              <a:t>Asıl başlık stilini düzenlemek için tıklayın</a:t>
            </a:r>
            <a:endParaRPr lang="en-US" dirty="0"/>
          </a:p>
        </p:txBody>
      </p:sp>
      <p:sp>
        <p:nvSpPr>
          <p:cNvPr id="3" name="Text Placeholder 2"/>
          <p:cNvSpPr>
            <a:spLocks noGrp="1"/>
          </p:cNvSpPr>
          <p:nvPr>
            <p:ph type="body" idx="1"/>
          </p:nvPr>
        </p:nvSpPr>
        <p:spPr>
          <a:xfrm>
            <a:off x="866217" y="4777381"/>
            <a:ext cx="6619244" cy="860400"/>
          </a:xfrm>
        </p:spPr>
        <p:txBody>
          <a:bodyPr anchor="t"/>
          <a:lstStyle>
            <a:lvl1pPr marL="0" indent="0" algn="l">
              <a:buNone/>
              <a:defRPr sz="1500" cap="none">
                <a:solidFill>
                  <a:schemeClr val="bg2">
                    <a:lumMod val="40000"/>
                    <a:lumOff val="6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dirty="0"/>
              <a:t>Asıl metin stillerini düzenle</a:t>
            </a:r>
          </a:p>
        </p:txBody>
      </p:sp>
      <p:sp>
        <p:nvSpPr>
          <p:cNvPr id="4" name="Date Placeholder 3"/>
          <p:cNvSpPr>
            <a:spLocks noGrp="1"/>
          </p:cNvSpPr>
          <p:nvPr>
            <p:ph type="dt" sz="half" idx="10"/>
          </p:nvPr>
        </p:nvSpPr>
        <p:spPr/>
        <p:txBody>
          <a:bodyPr/>
          <a:lstStyle/>
          <a:p>
            <a:fld id="{E2072480-10DA-4FB4-BEAE-2A1DEA90F248}" type="datetimeFigureOut">
              <a:rPr lang="tr-TR" smtClean="0"/>
              <a:t>26.04.2018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273559154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150"/>
            </a:lvl1pPr>
          </a:lstStyle>
          <a:p>
            <a:r>
              <a:rPr lang="tr-TR" dirty="0"/>
              <a:t>Asıl başlık stilini düzenlemek için tıklayın</a:t>
            </a:r>
            <a:endParaRPr lang="en-US" dirty="0"/>
          </a:p>
        </p:txBody>
      </p:sp>
      <p:sp>
        <p:nvSpPr>
          <p:cNvPr id="3" name="Text Placeholder 2"/>
          <p:cNvSpPr>
            <a:spLocks noGrp="1"/>
          </p:cNvSpPr>
          <p:nvPr>
            <p:ph type="body" idx="1"/>
          </p:nvPr>
        </p:nvSpPr>
        <p:spPr>
          <a:xfrm>
            <a:off x="474711" y="1981200"/>
            <a:ext cx="2210150" cy="576262"/>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dirty="0"/>
              <a:t>Asıl metin stillerini düzenle</a:t>
            </a:r>
          </a:p>
        </p:txBody>
      </p:sp>
      <p:sp>
        <p:nvSpPr>
          <p:cNvPr id="16" name="Text Placeholder 3"/>
          <p:cNvSpPr>
            <a:spLocks noGrp="1"/>
          </p:cNvSpPr>
          <p:nvPr>
            <p:ph type="body" sz="half" idx="15"/>
          </p:nvPr>
        </p:nvSpPr>
        <p:spPr>
          <a:xfrm>
            <a:off x="489348" y="2667000"/>
            <a:ext cx="2195513"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sp>
        <p:nvSpPr>
          <p:cNvPr id="5" name="Text Placeholder 4"/>
          <p:cNvSpPr>
            <a:spLocks noGrp="1"/>
          </p:cNvSpPr>
          <p:nvPr>
            <p:ph type="body" sz="quarter" idx="3"/>
          </p:nvPr>
        </p:nvSpPr>
        <p:spPr>
          <a:xfrm>
            <a:off x="2912746" y="1981200"/>
            <a:ext cx="2202181" cy="576262"/>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dirty="0"/>
              <a:t>Asıl metin stillerini düzenle</a:t>
            </a:r>
          </a:p>
        </p:txBody>
      </p:sp>
      <p:sp>
        <p:nvSpPr>
          <p:cNvPr id="19" name="Text Placeholder 3"/>
          <p:cNvSpPr>
            <a:spLocks noGrp="1"/>
          </p:cNvSpPr>
          <p:nvPr>
            <p:ph type="body" sz="half" idx="16"/>
          </p:nvPr>
        </p:nvSpPr>
        <p:spPr>
          <a:xfrm>
            <a:off x="2904829" y="2667000"/>
            <a:ext cx="2210096"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sp>
        <p:nvSpPr>
          <p:cNvPr id="14" name="Text Placeholder 4"/>
          <p:cNvSpPr>
            <a:spLocks noGrp="1"/>
          </p:cNvSpPr>
          <p:nvPr>
            <p:ph type="body" sz="quarter" idx="13"/>
          </p:nvPr>
        </p:nvSpPr>
        <p:spPr>
          <a:xfrm>
            <a:off x="5343526" y="1981200"/>
            <a:ext cx="2199085" cy="576262"/>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dirty="0"/>
              <a:t>Asıl metin stillerini düzenle</a:t>
            </a:r>
          </a:p>
        </p:txBody>
      </p:sp>
      <p:sp>
        <p:nvSpPr>
          <p:cNvPr id="20" name="Text Placeholder 3"/>
          <p:cNvSpPr>
            <a:spLocks noGrp="1"/>
          </p:cNvSpPr>
          <p:nvPr>
            <p:ph type="body" sz="half" idx="17"/>
          </p:nvPr>
        </p:nvSpPr>
        <p:spPr>
          <a:xfrm>
            <a:off x="5343526" y="2667000"/>
            <a:ext cx="2199085"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cxnSp>
        <p:nvCxnSpPr>
          <p:cNvPr id="17" name="Straight Connector 16"/>
          <p:cNvCxnSpPr/>
          <p:nvPr/>
        </p:nvCxnSpPr>
        <p:spPr>
          <a:xfrm>
            <a:off x="2794607"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167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E2072480-10DA-4FB4-BEAE-2A1DEA90F248}" type="datetimeFigureOut">
              <a:rPr lang="tr-TR" smtClean="0"/>
              <a:t>26.04.2018</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15567069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150"/>
            </a:lvl1pPr>
          </a:lstStyle>
          <a:p>
            <a:r>
              <a:rPr lang="tr-TR" dirty="0"/>
              <a:t>Asıl başlık stilini düzenlemek için tıklayın</a:t>
            </a:r>
            <a:endParaRPr lang="en-US" dirty="0"/>
          </a:p>
        </p:txBody>
      </p:sp>
      <p:sp>
        <p:nvSpPr>
          <p:cNvPr id="3" name="Text Placeholder 2"/>
          <p:cNvSpPr>
            <a:spLocks noGrp="1"/>
          </p:cNvSpPr>
          <p:nvPr>
            <p:ph type="body" idx="1"/>
          </p:nvPr>
        </p:nvSpPr>
        <p:spPr>
          <a:xfrm>
            <a:off x="489348" y="4250949"/>
            <a:ext cx="2205038" cy="576262"/>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dirty="0"/>
              <a:t>Asıl metin stillerini düzenle</a:t>
            </a:r>
          </a:p>
        </p:txBody>
      </p:sp>
      <p:sp>
        <p:nvSpPr>
          <p:cNvPr id="29" name="Picture Placeholder 2"/>
          <p:cNvSpPr>
            <a:spLocks noGrp="1" noChangeAspect="1"/>
          </p:cNvSpPr>
          <p:nvPr>
            <p:ph type="pic" idx="15"/>
          </p:nvPr>
        </p:nvSpPr>
        <p:spPr>
          <a:xfrm>
            <a:off x="489348" y="2209800"/>
            <a:ext cx="220503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tr-TR" dirty="0"/>
              <a:t>Resim eklemek için simgeye tıklayın</a:t>
            </a:r>
            <a:endParaRPr lang="en-US" dirty="0"/>
          </a:p>
        </p:txBody>
      </p:sp>
      <p:sp>
        <p:nvSpPr>
          <p:cNvPr id="22" name="Text Placeholder 3"/>
          <p:cNvSpPr>
            <a:spLocks noGrp="1"/>
          </p:cNvSpPr>
          <p:nvPr>
            <p:ph type="body" sz="half" idx="18"/>
          </p:nvPr>
        </p:nvSpPr>
        <p:spPr>
          <a:xfrm>
            <a:off x="489348" y="4827214"/>
            <a:ext cx="220503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sp>
        <p:nvSpPr>
          <p:cNvPr id="5" name="Text Placeholder 4"/>
          <p:cNvSpPr>
            <a:spLocks noGrp="1"/>
          </p:cNvSpPr>
          <p:nvPr>
            <p:ph type="body" sz="quarter" idx="3"/>
          </p:nvPr>
        </p:nvSpPr>
        <p:spPr>
          <a:xfrm>
            <a:off x="2917032" y="4250949"/>
            <a:ext cx="2197894" cy="576262"/>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dirty="0"/>
              <a:t>Asıl metin stillerini düzenle</a:t>
            </a:r>
          </a:p>
        </p:txBody>
      </p:sp>
      <p:sp>
        <p:nvSpPr>
          <p:cNvPr id="30" name="Picture Placeholder 2"/>
          <p:cNvSpPr>
            <a:spLocks noGrp="1" noChangeAspect="1"/>
          </p:cNvSpPr>
          <p:nvPr>
            <p:ph type="pic" idx="21"/>
          </p:nvPr>
        </p:nvSpPr>
        <p:spPr>
          <a:xfrm>
            <a:off x="2917032" y="2209800"/>
            <a:ext cx="2197894"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tr-TR" dirty="0"/>
              <a:t>Resim eklemek için simgeye tıklayın</a:t>
            </a:r>
            <a:endParaRPr lang="en-US" dirty="0"/>
          </a:p>
        </p:txBody>
      </p:sp>
      <p:sp>
        <p:nvSpPr>
          <p:cNvPr id="23" name="Text Placeholder 3"/>
          <p:cNvSpPr>
            <a:spLocks noGrp="1"/>
          </p:cNvSpPr>
          <p:nvPr>
            <p:ph type="body" sz="half" idx="19"/>
          </p:nvPr>
        </p:nvSpPr>
        <p:spPr>
          <a:xfrm>
            <a:off x="2916017" y="4827213"/>
            <a:ext cx="2200805"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sp>
        <p:nvSpPr>
          <p:cNvPr id="14" name="Text Placeholder 4"/>
          <p:cNvSpPr>
            <a:spLocks noGrp="1"/>
          </p:cNvSpPr>
          <p:nvPr>
            <p:ph type="body" sz="quarter" idx="13"/>
          </p:nvPr>
        </p:nvSpPr>
        <p:spPr>
          <a:xfrm>
            <a:off x="5343526" y="4250949"/>
            <a:ext cx="2199085" cy="576262"/>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dirty="0"/>
              <a:t>Asıl metin stillerini düzenle</a:t>
            </a:r>
          </a:p>
        </p:txBody>
      </p:sp>
      <p:sp>
        <p:nvSpPr>
          <p:cNvPr id="31" name="Picture Placeholder 2"/>
          <p:cNvSpPr>
            <a:spLocks noGrp="1" noChangeAspect="1"/>
          </p:cNvSpPr>
          <p:nvPr>
            <p:ph type="pic" idx="22"/>
          </p:nvPr>
        </p:nvSpPr>
        <p:spPr>
          <a:xfrm>
            <a:off x="5343526" y="2209800"/>
            <a:ext cx="219908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tr-TR" dirty="0"/>
              <a:t>Resim eklemek için simgeye tıklayın</a:t>
            </a:r>
            <a:endParaRPr lang="en-US" dirty="0"/>
          </a:p>
        </p:txBody>
      </p:sp>
      <p:sp>
        <p:nvSpPr>
          <p:cNvPr id="24" name="Text Placeholder 3"/>
          <p:cNvSpPr>
            <a:spLocks noGrp="1"/>
          </p:cNvSpPr>
          <p:nvPr>
            <p:ph type="body" sz="half" idx="20"/>
          </p:nvPr>
        </p:nvSpPr>
        <p:spPr>
          <a:xfrm>
            <a:off x="5343432" y="4827211"/>
            <a:ext cx="220199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cxnSp>
        <p:nvCxnSpPr>
          <p:cNvPr id="19" name="Straight Connector 18"/>
          <p:cNvCxnSpPr/>
          <p:nvPr/>
        </p:nvCxnSpPr>
        <p:spPr>
          <a:xfrm>
            <a:off x="2794607"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2167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E2072480-10DA-4FB4-BEAE-2A1DEA90F248}" type="datetimeFigureOut">
              <a:rPr lang="tr-TR" smtClean="0"/>
              <a:t>26.04.2018</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255497214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4" name="Date Placeholder 3"/>
          <p:cNvSpPr>
            <a:spLocks noGrp="1"/>
          </p:cNvSpPr>
          <p:nvPr>
            <p:ph type="dt" sz="half" idx="10"/>
          </p:nvPr>
        </p:nvSpPr>
        <p:spPr/>
        <p:txBody>
          <a:bodyPr/>
          <a:lstStyle/>
          <a:p>
            <a:fld id="{E2072480-10DA-4FB4-BEAE-2A1DEA90F248}" type="datetimeFigureOut">
              <a:rPr lang="tr-TR" smtClean="0"/>
              <a:t>26.04.2018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407677983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8160" y="430216"/>
            <a:ext cx="1314451" cy="5826125"/>
          </a:xfrm>
        </p:spPr>
        <p:txBody>
          <a:bodyPr vert="eaVert" anchor="b" anchorCtr="0"/>
          <a:lstStyle/>
          <a:p>
            <a:r>
              <a:rPr lang="tr-TR" dirty="0"/>
              <a:t>Asıl başlık stilini düzenlemek için tıklayın</a:t>
            </a:r>
            <a:endParaRPr lang="en-US" dirty="0"/>
          </a:p>
        </p:txBody>
      </p:sp>
      <p:sp>
        <p:nvSpPr>
          <p:cNvPr id="3" name="Vertical Text Placeholder 2"/>
          <p:cNvSpPr>
            <a:spLocks noGrp="1"/>
          </p:cNvSpPr>
          <p:nvPr>
            <p:ph type="body" orient="vert" idx="1"/>
          </p:nvPr>
        </p:nvSpPr>
        <p:spPr>
          <a:xfrm>
            <a:off x="489348" y="887414"/>
            <a:ext cx="5567362" cy="5368924"/>
          </a:xfrm>
        </p:spPr>
        <p:txBody>
          <a:bodyPr vert="eaVert"/>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4" name="Date Placeholder 3"/>
          <p:cNvSpPr>
            <a:spLocks noGrp="1"/>
          </p:cNvSpPr>
          <p:nvPr>
            <p:ph type="dt" sz="half" idx="10"/>
          </p:nvPr>
        </p:nvSpPr>
        <p:spPr/>
        <p:txBody>
          <a:bodyPr/>
          <a:lstStyle/>
          <a:p>
            <a:fld id="{E2072480-10DA-4FB4-BEAE-2A1DEA90F248}" type="datetimeFigureOut">
              <a:rPr lang="tr-TR" smtClean="0"/>
              <a:t>26.04.2018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34336190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stilini düzenlemek için tıklayın</a:t>
            </a:r>
            <a:endParaRPr lang="en-US" dirty="0"/>
          </a:p>
        </p:txBody>
      </p:sp>
      <p:sp>
        <p:nvSpPr>
          <p:cNvPr id="3" name="Content Placeholder 2"/>
          <p:cNvSpPr>
            <a:spLocks noGrp="1"/>
          </p:cNvSpPr>
          <p:nvPr>
            <p:ph idx="1"/>
          </p:nvPr>
        </p:nvSpPr>
        <p:spPr/>
        <p:txBody>
          <a:body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7" name="Date Placeholder 3"/>
          <p:cNvSpPr>
            <a:spLocks noGrp="1"/>
          </p:cNvSpPr>
          <p:nvPr>
            <p:ph type="dt" sz="half" idx="10"/>
          </p:nvPr>
        </p:nvSpPr>
        <p:spPr/>
        <p:txBody>
          <a:bodyPr/>
          <a:lstStyle/>
          <a:p>
            <a:fld id="{E2072480-10DA-4FB4-BEAE-2A1DEA90F248}" type="datetimeFigureOut">
              <a:rPr lang="tr-TR" smtClean="0"/>
              <a:t>26.04.2018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7850128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866218" y="2861736"/>
            <a:ext cx="6619243" cy="1915647"/>
          </a:xfrm>
        </p:spPr>
        <p:txBody>
          <a:bodyPr anchor="b"/>
          <a:lstStyle>
            <a:lvl1pPr algn="l">
              <a:defRPr sz="3000" b="0" cap="none"/>
            </a:lvl1pPr>
          </a:lstStyle>
          <a:p>
            <a:r>
              <a:rPr lang="tr-TR" dirty="0"/>
              <a:t>Asıl başlık stilini düzenlemek için tıklayın</a:t>
            </a:r>
            <a:endParaRPr lang="en-US" dirty="0"/>
          </a:p>
        </p:txBody>
      </p:sp>
      <p:sp>
        <p:nvSpPr>
          <p:cNvPr id="3" name="Text Placeholder 2"/>
          <p:cNvSpPr>
            <a:spLocks noGrp="1"/>
          </p:cNvSpPr>
          <p:nvPr>
            <p:ph type="body" idx="1"/>
          </p:nvPr>
        </p:nvSpPr>
        <p:spPr>
          <a:xfrm>
            <a:off x="866217" y="4777381"/>
            <a:ext cx="6619244" cy="860400"/>
          </a:xfrm>
        </p:spPr>
        <p:txBody>
          <a:bodyPr anchor="t"/>
          <a:lstStyle>
            <a:lvl1pPr marL="0" indent="0" algn="l">
              <a:buNone/>
              <a:defRPr sz="1500" cap="all">
                <a:solidFill>
                  <a:schemeClr val="bg2">
                    <a:lumMod val="40000"/>
                    <a:lumOff val="6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dirty="0"/>
              <a:t>Asıl metin stillerini düzenle</a:t>
            </a:r>
          </a:p>
        </p:txBody>
      </p:sp>
      <p:sp>
        <p:nvSpPr>
          <p:cNvPr id="4" name="Date Placeholder 3"/>
          <p:cNvSpPr>
            <a:spLocks noGrp="1"/>
          </p:cNvSpPr>
          <p:nvPr>
            <p:ph type="dt" sz="half" idx="10"/>
          </p:nvPr>
        </p:nvSpPr>
        <p:spPr/>
        <p:txBody>
          <a:bodyPr/>
          <a:lstStyle/>
          <a:p>
            <a:fld id="{E2072480-10DA-4FB4-BEAE-2A1DEA90F248}" type="datetimeFigureOut">
              <a:rPr lang="tr-TR" smtClean="0"/>
              <a:t>26.04.2018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8277644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stilini düzenlemek için tıklayın</a:t>
            </a:r>
            <a:endParaRPr lang="en-US" dirty="0"/>
          </a:p>
        </p:txBody>
      </p:sp>
      <p:sp>
        <p:nvSpPr>
          <p:cNvPr id="3" name="Content Placeholder 2"/>
          <p:cNvSpPr>
            <a:spLocks noGrp="1"/>
          </p:cNvSpPr>
          <p:nvPr>
            <p:ph sz="half" idx="1"/>
          </p:nvPr>
        </p:nvSpPr>
        <p:spPr>
          <a:xfrm>
            <a:off x="827485" y="2060577"/>
            <a:ext cx="3297254" cy="4195763"/>
          </a:xfrm>
        </p:spPr>
        <p:txBody>
          <a:bodyPr>
            <a:normAutofit/>
          </a:bodyPr>
          <a:lstStyle>
            <a:lvl1pPr>
              <a:defRPr sz="1350"/>
            </a:lvl1pPr>
            <a:lvl2pPr>
              <a:defRPr sz="1200"/>
            </a:lvl2pPr>
            <a:lvl3pPr>
              <a:defRPr sz="1050"/>
            </a:lvl3pPr>
            <a:lvl4pPr>
              <a:defRPr sz="900"/>
            </a:lvl4pPr>
            <a:lvl5pPr>
              <a:defRPr sz="900"/>
            </a:lvl5pPr>
            <a:lvl6pPr>
              <a:defRPr sz="900"/>
            </a:lvl6pPr>
            <a:lvl7pPr>
              <a:defRPr sz="900"/>
            </a:lvl7pPr>
            <a:lvl8pPr>
              <a:defRPr sz="900"/>
            </a:lvl8pPr>
            <a:lvl9pPr>
              <a:defRPr sz="900"/>
            </a:lvl9p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4" name="Content Placeholder 3"/>
          <p:cNvSpPr>
            <a:spLocks noGrp="1"/>
          </p:cNvSpPr>
          <p:nvPr>
            <p:ph sz="half" idx="2"/>
          </p:nvPr>
        </p:nvSpPr>
        <p:spPr>
          <a:xfrm>
            <a:off x="4240871" y="2056093"/>
            <a:ext cx="3297256" cy="4200245"/>
          </a:xfrm>
        </p:spPr>
        <p:txBody>
          <a:bodyPr>
            <a:normAutofit/>
          </a:bodyPr>
          <a:lstStyle>
            <a:lvl1pPr>
              <a:defRPr sz="1350"/>
            </a:lvl1pPr>
            <a:lvl2pPr>
              <a:defRPr sz="1200"/>
            </a:lvl2pPr>
            <a:lvl3pPr>
              <a:defRPr sz="1050"/>
            </a:lvl3pPr>
            <a:lvl4pPr>
              <a:defRPr sz="900"/>
            </a:lvl4pPr>
            <a:lvl5pPr>
              <a:defRPr sz="900"/>
            </a:lvl5pPr>
            <a:lvl6pPr>
              <a:defRPr sz="900"/>
            </a:lvl6pPr>
            <a:lvl7pPr>
              <a:defRPr sz="900"/>
            </a:lvl7pPr>
            <a:lvl8pPr>
              <a:defRPr sz="900"/>
            </a:lvl8pPr>
            <a:lvl9pPr>
              <a:defRPr sz="900"/>
            </a:lvl9p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5" name="Date Placeholder 4"/>
          <p:cNvSpPr>
            <a:spLocks noGrp="1"/>
          </p:cNvSpPr>
          <p:nvPr>
            <p:ph type="dt" sz="half" idx="10"/>
          </p:nvPr>
        </p:nvSpPr>
        <p:spPr/>
        <p:txBody>
          <a:bodyPr/>
          <a:lstStyle/>
          <a:p>
            <a:fld id="{E2072480-10DA-4FB4-BEAE-2A1DEA90F248}" type="datetimeFigureOut">
              <a:rPr lang="tr-TR" smtClean="0"/>
              <a:t>26.04.2018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309086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dirty="0"/>
              <a:t>Asıl başlık stilini düzenlemek için tıklayın</a:t>
            </a:r>
            <a:endParaRPr lang="en-US" dirty="0"/>
          </a:p>
        </p:txBody>
      </p:sp>
      <p:sp>
        <p:nvSpPr>
          <p:cNvPr id="3" name="Text Placeholder 2"/>
          <p:cNvSpPr>
            <a:spLocks noGrp="1"/>
          </p:cNvSpPr>
          <p:nvPr>
            <p:ph type="body" idx="1"/>
          </p:nvPr>
        </p:nvSpPr>
        <p:spPr>
          <a:xfrm>
            <a:off x="827485" y="1905000"/>
            <a:ext cx="3297254" cy="576262"/>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dirty="0"/>
              <a:t>Asıl metin stillerini düzenle</a:t>
            </a:r>
          </a:p>
        </p:txBody>
      </p:sp>
      <p:sp>
        <p:nvSpPr>
          <p:cNvPr id="4" name="Content Placeholder 3"/>
          <p:cNvSpPr>
            <a:spLocks noGrp="1"/>
          </p:cNvSpPr>
          <p:nvPr>
            <p:ph sz="half" idx="2"/>
          </p:nvPr>
        </p:nvSpPr>
        <p:spPr>
          <a:xfrm>
            <a:off x="827485" y="2514600"/>
            <a:ext cx="3297254" cy="3741738"/>
          </a:xfrm>
        </p:spPr>
        <p:txBody>
          <a:bodyPr>
            <a:normAutofit/>
          </a:bodyPr>
          <a:lstStyle>
            <a:lvl1pPr>
              <a:defRPr sz="1350"/>
            </a:lvl1pPr>
            <a:lvl2pPr>
              <a:defRPr sz="1200"/>
            </a:lvl2pPr>
            <a:lvl3pPr>
              <a:defRPr sz="1050"/>
            </a:lvl3pPr>
            <a:lvl4pPr>
              <a:defRPr sz="900"/>
            </a:lvl4pPr>
            <a:lvl5pPr>
              <a:defRPr sz="900"/>
            </a:lvl5pPr>
            <a:lvl6pPr>
              <a:defRPr sz="900"/>
            </a:lvl6pPr>
            <a:lvl7pPr>
              <a:defRPr sz="900"/>
            </a:lvl7pPr>
            <a:lvl8pPr>
              <a:defRPr sz="900"/>
            </a:lvl8pPr>
            <a:lvl9pPr>
              <a:defRPr sz="900"/>
            </a:lvl9p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5" name="Text Placeholder 4"/>
          <p:cNvSpPr>
            <a:spLocks noGrp="1"/>
          </p:cNvSpPr>
          <p:nvPr>
            <p:ph type="body" sz="quarter" idx="3"/>
          </p:nvPr>
        </p:nvSpPr>
        <p:spPr>
          <a:xfrm>
            <a:off x="4240873" y="1905000"/>
            <a:ext cx="3297254" cy="576262"/>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dirty="0"/>
              <a:t>Asıl metin stillerini düzenle</a:t>
            </a:r>
          </a:p>
        </p:txBody>
      </p:sp>
      <p:sp>
        <p:nvSpPr>
          <p:cNvPr id="6" name="Content Placeholder 5"/>
          <p:cNvSpPr>
            <a:spLocks noGrp="1"/>
          </p:cNvSpPr>
          <p:nvPr>
            <p:ph sz="quarter" idx="4"/>
          </p:nvPr>
        </p:nvSpPr>
        <p:spPr>
          <a:xfrm>
            <a:off x="4240873" y="2514600"/>
            <a:ext cx="3297254" cy="3741738"/>
          </a:xfrm>
        </p:spPr>
        <p:txBody>
          <a:bodyPr>
            <a:normAutofit/>
          </a:bodyPr>
          <a:lstStyle>
            <a:lvl1pPr>
              <a:defRPr sz="1350"/>
            </a:lvl1pPr>
            <a:lvl2pPr>
              <a:defRPr sz="1200"/>
            </a:lvl2pPr>
            <a:lvl3pPr>
              <a:defRPr sz="1050"/>
            </a:lvl3pPr>
            <a:lvl4pPr>
              <a:defRPr sz="900"/>
            </a:lvl4pPr>
            <a:lvl5pPr>
              <a:defRPr sz="900"/>
            </a:lvl5pPr>
            <a:lvl6pPr>
              <a:defRPr sz="900"/>
            </a:lvl6pPr>
            <a:lvl7pPr>
              <a:defRPr sz="900"/>
            </a:lvl7pPr>
            <a:lvl8pPr>
              <a:defRPr sz="900"/>
            </a:lvl8pPr>
            <a:lvl9pPr>
              <a:defRPr sz="900"/>
            </a:lvl9p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7" name="Date Placeholder 6"/>
          <p:cNvSpPr>
            <a:spLocks noGrp="1"/>
          </p:cNvSpPr>
          <p:nvPr>
            <p:ph type="dt" sz="half" idx="10"/>
          </p:nvPr>
        </p:nvSpPr>
        <p:spPr/>
        <p:txBody>
          <a:bodyPr/>
          <a:lstStyle/>
          <a:p>
            <a:fld id="{E2072480-10DA-4FB4-BEAE-2A1DEA90F248}" type="datetimeFigureOut">
              <a:rPr lang="tr-TR" smtClean="0"/>
              <a:t>26.04.2018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20000351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stilini düzenlemek için tıklayın</a:t>
            </a:r>
            <a:endParaRPr lang="en-US" dirty="0"/>
          </a:p>
        </p:txBody>
      </p:sp>
      <p:sp>
        <p:nvSpPr>
          <p:cNvPr id="7" name="Date Placeholder 2"/>
          <p:cNvSpPr>
            <a:spLocks noGrp="1"/>
          </p:cNvSpPr>
          <p:nvPr>
            <p:ph type="dt" sz="half" idx="10"/>
          </p:nvPr>
        </p:nvSpPr>
        <p:spPr/>
        <p:txBody>
          <a:bodyPr/>
          <a:lstStyle/>
          <a:p>
            <a:fld id="{E2072480-10DA-4FB4-BEAE-2A1DEA90F248}" type="datetimeFigureOut">
              <a:rPr lang="tr-TR" smtClean="0"/>
              <a:t>26.04.2018</a:t>
            </a:fld>
            <a:endParaRPr lang="tr-TR"/>
          </a:p>
        </p:txBody>
      </p:sp>
      <p:sp>
        <p:nvSpPr>
          <p:cNvPr id="5" name="Footer Placeholder 3"/>
          <p:cNvSpPr>
            <a:spLocks noGrp="1"/>
          </p:cNvSpPr>
          <p:nvPr>
            <p:ph type="ftr" sz="quarter" idx="11"/>
          </p:nvPr>
        </p:nvSpPr>
        <p:spPr/>
        <p:txBody>
          <a:bodyPr/>
          <a:lstStyle/>
          <a:p>
            <a:endParaRPr lang="tr-TR"/>
          </a:p>
        </p:txBody>
      </p:sp>
      <p:sp>
        <p:nvSpPr>
          <p:cNvPr id="6" name="Slide Number Placeholder 4"/>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2682030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E2072480-10DA-4FB4-BEAE-2A1DEA90F248}" type="datetimeFigureOut">
              <a:rPr lang="tr-TR" smtClean="0"/>
              <a:t>26.04.2018</a:t>
            </a:fld>
            <a:endParaRPr lang="tr-TR"/>
          </a:p>
        </p:txBody>
      </p:sp>
      <p:sp>
        <p:nvSpPr>
          <p:cNvPr id="5" name="Footer Placeholder 2"/>
          <p:cNvSpPr>
            <a:spLocks noGrp="1"/>
          </p:cNvSpPr>
          <p:nvPr>
            <p:ph type="ftr" sz="quarter" idx="11"/>
          </p:nvPr>
        </p:nvSpPr>
        <p:spPr/>
        <p:txBody>
          <a:bodyPr/>
          <a:lstStyle/>
          <a:p>
            <a:endParaRPr lang="tr-TR"/>
          </a:p>
        </p:txBody>
      </p:sp>
      <p:sp>
        <p:nvSpPr>
          <p:cNvPr id="6" name="Slide Number Placeholder 3"/>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39082709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866215" y="1447800"/>
            <a:ext cx="2550798" cy="1447800"/>
          </a:xfrm>
        </p:spPr>
        <p:txBody>
          <a:bodyPr anchor="b"/>
          <a:lstStyle>
            <a:lvl1pPr algn="l">
              <a:defRPr sz="1800" b="0"/>
            </a:lvl1pPr>
          </a:lstStyle>
          <a:p>
            <a:r>
              <a:rPr lang="tr-TR" dirty="0"/>
              <a:t>Asıl başlık stilini düzenlemek için tıklayın</a:t>
            </a:r>
            <a:endParaRPr lang="en-US" dirty="0"/>
          </a:p>
        </p:txBody>
      </p:sp>
      <p:sp>
        <p:nvSpPr>
          <p:cNvPr id="3" name="Content Placeholder 2"/>
          <p:cNvSpPr>
            <a:spLocks noGrp="1"/>
          </p:cNvSpPr>
          <p:nvPr>
            <p:ph idx="1"/>
          </p:nvPr>
        </p:nvSpPr>
        <p:spPr>
          <a:xfrm>
            <a:off x="3588462" y="1447800"/>
            <a:ext cx="3896998" cy="4572000"/>
          </a:xfrm>
        </p:spPr>
        <p:txBody>
          <a:bodyPr anchor="ctr">
            <a:normAutofit/>
          </a:bodyPr>
          <a:lstStyle>
            <a:lvl1pPr>
              <a:defRPr sz="1500"/>
            </a:lvl1pPr>
            <a:lvl2pPr>
              <a:defRPr sz="1350"/>
            </a:lvl2pPr>
            <a:lvl3pPr>
              <a:defRPr sz="1200"/>
            </a:lvl3pPr>
            <a:lvl4pPr>
              <a:defRPr sz="1050"/>
            </a:lvl4pPr>
            <a:lvl5pPr>
              <a:defRPr sz="1050"/>
            </a:lvl5pPr>
            <a:lvl6pPr>
              <a:defRPr sz="1050"/>
            </a:lvl6pPr>
            <a:lvl7pPr>
              <a:defRPr sz="1050"/>
            </a:lvl7pPr>
            <a:lvl8pPr>
              <a:defRPr sz="1050"/>
            </a:lvl8pPr>
            <a:lvl9pPr>
              <a:defRPr sz="1050"/>
            </a:lvl9p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4" name="Text Placeholder 3"/>
          <p:cNvSpPr>
            <a:spLocks noGrp="1"/>
          </p:cNvSpPr>
          <p:nvPr>
            <p:ph type="body" sz="half" idx="2"/>
          </p:nvPr>
        </p:nvSpPr>
        <p:spPr>
          <a:xfrm>
            <a:off x="866216" y="3129283"/>
            <a:ext cx="2550797" cy="2895599"/>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sp>
        <p:nvSpPr>
          <p:cNvPr id="7" name="Date Placeholder 4"/>
          <p:cNvSpPr>
            <a:spLocks noGrp="1"/>
          </p:cNvSpPr>
          <p:nvPr>
            <p:ph type="dt" sz="half" idx="10"/>
          </p:nvPr>
        </p:nvSpPr>
        <p:spPr/>
        <p:txBody>
          <a:bodyPr/>
          <a:lstStyle/>
          <a:p>
            <a:fld id="{E2072480-10DA-4FB4-BEAE-2A1DEA90F248}" type="datetimeFigureOut">
              <a:rPr lang="tr-TR" smtClean="0"/>
              <a:t>26.04.2018</a:t>
            </a:fld>
            <a:endParaRPr lang="tr-TR"/>
          </a:p>
        </p:txBody>
      </p:sp>
      <p:sp>
        <p:nvSpPr>
          <p:cNvPr id="5" name="Footer Placeholder 5"/>
          <p:cNvSpPr>
            <a:spLocks noGrp="1"/>
          </p:cNvSpPr>
          <p:nvPr>
            <p:ph type="ftr" sz="quarter" idx="11"/>
          </p:nvPr>
        </p:nvSpPr>
        <p:spPr/>
        <p:txBody>
          <a:bodyPr/>
          <a:lstStyle/>
          <a:p>
            <a:endParaRPr lang="tr-TR"/>
          </a:p>
        </p:txBody>
      </p:sp>
      <p:sp>
        <p:nvSpPr>
          <p:cNvPr id="6" name="Slide Number Placeholder 6"/>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34557798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865431" y="1854192"/>
            <a:ext cx="3819680" cy="1574808"/>
          </a:xfrm>
        </p:spPr>
        <p:txBody>
          <a:bodyPr anchor="b">
            <a:normAutofit/>
          </a:bodyPr>
          <a:lstStyle>
            <a:lvl1pPr algn="l">
              <a:defRPr sz="2700" b="0"/>
            </a:lvl1pPr>
          </a:lstStyle>
          <a:p>
            <a:r>
              <a:rPr lang="tr-TR" dirty="0"/>
              <a:t>Asıl başlık stilini düzenlemek için tıklayın</a:t>
            </a:r>
            <a:endParaRPr lang="en-US" dirty="0"/>
          </a:p>
        </p:txBody>
      </p:sp>
      <p:sp>
        <p:nvSpPr>
          <p:cNvPr id="3" name="Picture Placeholder 2"/>
          <p:cNvSpPr>
            <a:spLocks noGrp="1" noChangeAspect="1"/>
          </p:cNvSpPr>
          <p:nvPr>
            <p:ph type="pic" idx="1"/>
          </p:nvPr>
        </p:nvSpPr>
        <p:spPr>
          <a:xfrm>
            <a:off x="5212160" y="1143000"/>
            <a:ext cx="24003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tr-TR" dirty="0"/>
              <a:t>Resim eklemek için simgeye tıklayın</a:t>
            </a:r>
            <a:endParaRPr lang="en-US" dirty="0"/>
          </a:p>
        </p:txBody>
      </p:sp>
      <p:sp>
        <p:nvSpPr>
          <p:cNvPr id="4" name="Text Placeholder 3"/>
          <p:cNvSpPr>
            <a:spLocks noGrp="1"/>
          </p:cNvSpPr>
          <p:nvPr>
            <p:ph type="body" sz="half" idx="2"/>
          </p:nvPr>
        </p:nvSpPr>
        <p:spPr>
          <a:xfrm>
            <a:off x="866217" y="3657600"/>
            <a:ext cx="3813734" cy="1371600"/>
          </a:xfrm>
        </p:spPr>
        <p:txBody>
          <a:bodyPr>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sp>
        <p:nvSpPr>
          <p:cNvPr id="5" name="Date Placeholder 4"/>
          <p:cNvSpPr>
            <a:spLocks noGrp="1"/>
          </p:cNvSpPr>
          <p:nvPr>
            <p:ph type="dt" sz="half" idx="10"/>
          </p:nvPr>
        </p:nvSpPr>
        <p:spPr/>
        <p:txBody>
          <a:bodyPr/>
          <a:lstStyle/>
          <a:p>
            <a:fld id="{E2072480-10DA-4FB4-BEAE-2A1DEA90F248}" type="datetimeFigureOut">
              <a:rPr lang="tr-TR" smtClean="0"/>
              <a:t>26.04.2018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13930066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1" y="2669688"/>
            <a:ext cx="3027759"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1" y="2892350"/>
            <a:ext cx="1141809" cy="2365453"/>
          </a:xfrm>
          <a:prstGeom prst="rect">
            <a:avLst/>
          </a:prstGeom>
        </p:spPr>
      </p:pic>
      <p:sp>
        <p:nvSpPr>
          <p:cNvPr id="16" name="Oval 15"/>
          <p:cNvSpPr/>
          <p:nvPr/>
        </p:nvSpPr>
        <p:spPr>
          <a:xfrm>
            <a:off x="6456759" y="1676400"/>
            <a:ext cx="211455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5999560" y="3"/>
            <a:ext cx="1202540"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6454409" y="6096000"/>
            <a:ext cx="745301" cy="762000"/>
          </a:xfrm>
          <a:prstGeom prst="rect">
            <a:avLst/>
          </a:prstGeom>
        </p:spPr>
      </p:pic>
      <p:sp>
        <p:nvSpPr>
          <p:cNvPr id="14" name="Rectangle 13"/>
          <p:cNvSpPr/>
          <p:nvPr/>
        </p:nvSpPr>
        <p:spPr>
          <a:xfrm>
            <a:off x="7828359" y="0"/>
            <a:ext cx="51435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585" y="452718"/>
            <a:ext cx="7053542" cy="1400530"/>
          </a:xfrm>
          <a:prstGeom prst="rect">
            <a:avLst/>
          </a:prstGeom>
        </p:spPr>
        <p:txBody>
          <a:bodyPr vert="horz" lIns="91440" tIns="45720" rIns="91440" bIns="45720" rtlCol="0" anchor="t">
            <a:noAutofit/>
          </a:bodyPr>
          <a:lstStyle/>
          <a:p>
            <a:r>
              <a:rPr lang="tr-TR" dirty="0"/>
              <a:t>Asıl başlık stilini düzenlemek için tıklayın</a:t>
            </a:r>
            <a:endParaRPr lang="en-US" dirty="0"/>
          </a:p>
        </p:txBody>
      </p:sp>
      <p:sp>
        <p:nvSpPr>
          <p:cNvPr id="3" name="Text Placeholder 2"/>
          <p:cNvSpPr>
            <a:spLocks noGrp="1"/>
          </p:cNvSpPr>
          <p:nvPr>
            <p:ph type="body" idx="1"/>
          </p:nvPr>
        </p:nvSpPr>
        <p:spPr>
          <a:xfrm>
            <a:off x="827484" y="2052921"/>
            <a:ext cx="6709906" cy="4195481"/>
          </a:xfrm>
          <a:prstGeom prst="rect">
            <a:avLst/>
          </a:prstGeom>
        </p:spPr>
        <p:txBody>
          <a:bodyPr vert="horz" lIns="91440" tIns="45720" rIns="91440" bIns="45720" rtlCol="0">
            <a:normAutofit/>
          </a:body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4" name="Date Placeholder 3"/>
          <p:cNvSpPr>
            <a:spLocks noGrp="1"/>
          </p:cNvSpPr>
          <p:nvPr>
            <p:ph type="dt" sz="half" idx="2"/>
          </p:nvPr>
        </p:nvSpPr>
        <p:spPr>
          <a:xfrm rot="5400000">
            <a:off x="7492906" y="1828801"/>
            <a:ext cx="990599" cy="228599"/>
          </a:xfrm>
          <a:prstGeom prst="rect">
            <a:avLst/>
          </a:prstGeom>
        </p:spPr>
        <p:txBody>
          <a:bodyPr vert="horz" lIns="91440" tIns="45720" rIns="91440" bIns="45720" rtlCol="0" anchor="t"/>
          <a:lstStyle>
            <a:lvl1pPr algn="l">
              <a:defRPr sz="825" b="0" i="0">
                <a:solidFill>
                  <a:schemeClr val="tx1">
                    <a:tint val="75000"/>
                    <a:alpha val="60000"/>
                  </a:schemeClr>
                </a:solidFill>
              </a:defRPr>
            </a:lvl1pPr>
          </a:lstStyle>
          <a:p>
            <a:fld id="{E2072480-10DA-4FB4-BEAE-2A1DEA90F248}" type="datetimeFigureOut">
              <a:rPr lang="tr-TR" smtClean="0"/>
              <a:t>26.04.2018</a:t>
            </a:fld>
            <a:endParaRPr lang="tr-TR"/>
          </a:p>
        </p:txBody>
      </p:sp>
      <p:sp>
        <p:nvSpPr>
          <p:cNvPr id="5" name="Footer Placeholder 4"/>
          <p:cNvSpPr>
            <a:spLocks noGrp="1"/>
          </p:cNvSpPr>
          <p:nvPr>
            <p:ph type="ftr" sz="quarter" idx="3"/>
          </p:nvPr>
        </p:nvSpPr>
        <p:spPr>
          <a:xfrm rot="5400000">
            <a:off x="6231207" y="3263400"/>
            <a:ext cx="3859795" cy="228601"/>
          </a:xfrm>
          <a:prstGeom prst="rect">
            <a:avLst/>
          </a:prstGeom>
        </p:spPr>
        <p:txBody>
          <a:bodyPr vert="horz" lIns="91440" tIns="45720" rIns="91440" bIns="45720" rtlCol="0" anchor="b"/>
          <a:lstStyle>
            <a:lvl1pPr algn="l">
              <a:defRPr sz="825" b="0" i="0">
                <a:solidFill>
                  <a:schemeClr val="tx1">
                    <a:tint val="75000"/>
                    <a:alpha val="60000"/>
                  </a:schemeClr>
                </a:solidFill>
              </a:defRPr>
            </a:lvl1pPr>
          </a:lstStyle>
          <a:p>
            <a:endParaRPr lang="tr-TR"/>
          </a:p>
        </p:txBody>
      </p:sp>
      <p:sp>
        <p:nvSpPr>
          <p:cNvPr id="6" name="Slide Number Placeholder 5"/>
          <p:cNvSpPr>
            <a:spLocks noGrp="1"/>
          </p:cNvSpPr>
          <p:nvPr>
            <p:ph type="sldNum" sz="quarter" idx="4"/>
          </p:nvPr>
        </p:nvSpPr>
        <p:spPr bwMode="gray">
          <a:xfrm>
            <a:off x="7764407" y="295732"/>
            <a:ext cx="628649" cy="767687"/>
          </a:xfrm>
          <a:prstGeom prst="rect">
            <a:avLst/>
          </a:prstGeom>
        </p:spPr>
        <p:txBody>
          <a:bodyPr vert="horz" lIns="91440" tIns="45720" rIns="91440" bIns="45720" rtlCol="0" anchor="b"/>
          <a:lstStyle>
            <a:lvl1pPr algn="ctr">
              <a:defRPr sz="2100" b="0" i="0">
                <a:solidFill>
                  <a:schemeClr val="tx1">
                    <a:tint val="75000"/>
                  </a:schemeClr>
                </a:solidFill>
              </a:defRPr>
            </a:lvl1pPr>
          </a:lstStyle>
          <a:p>
            <a:fld id="{320A84BC-3F9E-4B08-9743-FC4E27FA5126}" type="slidenum">
              <a:rPr lang="tr-TR" smtClean="0"/>
              <a:t>‹#›</a:t>
            </a:fld>
            <a:endParaRPr lang="tr-TR"/>
          </a:p>
        </p:txBody>
      </p:sp>
    </p:spTree>
    <p:extLst>
      <p:ext uri="{BB962C8B-B14F-4D97-AF65-F5344CB8AC3E}">
        <p14:creationId xmlns:p14="http://schemas.microsoft.com/office/powerpoint/2010/main" val="1618227270"/>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28442" y="1060801"/>
            <a:ext cx="9104968" cy="2087581"/>
          </a:xfrm>
        </p:spPr>
        <p:txBody>
          <a:bodyPr/>
          <a:lstStyle/>
          <a:p>
            <a:r>
              <a:rPr lang="tr-TR" sz="5400" b="1" u="sng" dirty="0">
                <a:latin typeface="Constantia"/>
                <a:cs typeface="Calibri"/>
              </a:rPr>
              <a:t>A.Ü. GAMA MYO.  Elektrik ve Enerji Bölümü</a:t>
            </a:r>
            <a:r>
              <a:rPr lang="tr-TR" sz="5400" b="1" dirty="0">
                <a:latin typeface="Constantia"/>
                <a:cs typeface="Calibri"/>
              </a:rPr>
              <a:t> </a:t>
            </a:r>
            <a:endParaRPr lang="tr-TR" sz="5400">
              <a:latin typeface="Constantia"/>
              <a:cs typeface="Calibri"/>
            </a:endParaRPr>
          </a:p>
        </p:txBody>
      </p:sp>
      <p:sp>
        <p:nvSpPr>
          <p:cNvPr id="3" name="Alt Başlık 2"/>
          <p:cNvSpPr>
            <a:spLocks noGrp="1"/>
          </p:cNvSpPr>
          <p:nvPr>
            <p:ph type="subTitle" idx="1"/>
          </p:nvPr>
        </p:nvSpPr>
        <p:spPr>
          <a:xfrm>
            <a:off x="551442" y="3517379"/>
            <a:ext cx="6620968" cy="861420"/>
          </a:xfrm>
        </p:spPr>
        <p:txBody>
          <a:bodyPr vert="horz" lIns="91440" tIns="45720" rIns="91440" bIns="45720" rtlCol="0" anchor="t">
            <a:noAutofit/>
          </a:bodyPr>
          <a:lstStyle/>
          <a:p>
            <a:r>
              <a:rPr lang="tr-TR" sz="4000" b="1" dirty="0"/>
              <a:t>Temel elektronik </a:t>
            </a:r>
          </a:p>
          <a:p>
            <a:r>
              <a:rPr lang="tr-TR" sz="4000" b="1" dirty="0"/>
              <a:t>2. hafta </a:t>
            </a:r>
          </a:p>
        </p:txBody>
      </p:sp>
      <p:pic>
        <p:nvPicPr>
          <p:cNvPr id="4" name="Resim 4">
            <a:extLst>
              <a:ext uri="{FF2B5EF4-FFF2-40B4-BE49-F238E27FC236}">
                <a16:creationId xmlns:a16="http://schemas.microsoft.com/office/drawing/2014/main" xmlns="" id="{EC12C194-2704-4948-8A3C-041E817AE56B}"/>
              </a:ext>
            </a:extLst>
          </p:cNvPr>
          <p:cNvPicPr>
            <a:picLocks noChangeAspect="1"/>
          </p:cNvPicPr>
          <p:nvPr/>
        </p:nvPicPr>
        <p:blipFill>
          <a:blip r:embed="rId2"/>
          <a:stretch>
            <a:fillRect/>
          </a:stretch>
        </p:blipFill>
        <p:spPr>
          <a:xfrm>
            <a:off x="4012" y="4012"/>
            <a:ext cx="1323975" cy="1323975"/>
          </a:xfrm>
          <a:prstGeom prst="rect">
            <a:avLst/>
          </a:prstGeom>
        </p:spPr>
      </p:pic>
      <p:pic>
        <p:nvPicPr>
          <p:cNvPr id="6" name="Resim 6">
            <a:extLst>
              <a:ext uri="{FF2B5EF4-FFF2-40B4-BE49-F238E27FC236}">
                <a16:creationId xmlns:a16="http://schemas.microsoft.com/office/drawing/2014/main" xmlns="" id="{92C851BB-007E-4DAC-8FE5-F51CA7D41281}"/>
              </a:ext>
            </a:extLst>
          </p:cNvPr>
          <p:cNvPicPr>
            <a:picLocks noChangeAspect="1"/>
          </p:cNvPicPr>
          <p:nvPr/>
        </p:nvPicPr>
        <p:blipFill>
          <a:blip r:embed="rId2"/>
          <a:stretch>
            <a:fillRect/>
          </a:stretch>
        </p:blipFill>
        <p:spPr>
          <a:xfrm>
            <a:off x="7816012" y="4012"/>
            <a:ext cx="1323975" cy="1323975"/>
          </a:xfrm>
          <a:prstGeom prst="rect">
            <a:avLst/>
          </a:prstGeom>
        </p:spPr>
      </p:pic>
    </p:spTree>
    <p:extLst>
      <p:ext uri="{BB962C8B-B14F-4D97-AF65-F5344CB8AC3E}">
        <p14:creationId xmlns:p14="http://schemas.microsoft.com/office/powerpoint/2010/main" val="22377319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159F0291-1595-476A-9B38-EF3A41B7A44D}"/>
              </a:ext>
            </a:extLst>
          </p:cNvPr>
          <p:cNvSpPr>
            <a:spLocks noGrp="1"/>
          </p:cNvSpPr>
          <p:nvPr>
            <p:ph type="title"/>
          </p:nvPr>
        </p:nvSpPr>
        <p:spPr>
          <a:xfrm>
            <a:off x="67766" y="2386627"/>
            <a:ext cx="8927472" cy="1400530"/>
          </a:xfrm>
        </p:spPr>
        <p:txBody>
          <a:bodyPr/>
          <a:lstStyle/>
          <a:p>
            <a:pPr algn="ctr"/>
            <a:r>
              <a:rPr lang="tr-TR" sz="5400" b="1" dirty="0"/>
              <a:t>KAYNAKÇA </a:t>
            </a:r>
            <a:r>
              <a:rPr lang="tr-TR" sz="5400" b="1" dirty="0">
                <a:solidFill>
                  <a:srgbClr val="EBEBEB"/>
                </a:solidFill>
                <a:ea typeface="+mj-lt"/>
                <a:cs typeface="+mj-lt"/>
              </a:rPr>
              <a:t/>
            </a:r>
            <a:br>
              <a:rPr lang="tr-TR" sz="5400" b="1" dirty="0">
                <a:solidFill>
                  <a:srgbClr val="EBEBEB"/>
                </a:solidFill>
                <a:ea typeface="+mj-lt"/>
                <a:cs typeface="+mj-lt"/>
              </a:rPr>
            </a:br>
            <a:r>
              <a:rPr lang="tr-TR" sz="2200" b="1" dirty="0" err="1">
                <a:solidFill>
                  <a:srgbClr val="FFFFFF"/>
                </a:solidFill>
                <a:ea typeface="+mj-lt"/>
                <a:cs typeface="+mj-lt"/>
              </a:rPr>
              <a:t>Demirel,Hüseyin</a:t>
            </a:r>
            <a:r>
              <a:rPr lang="tr-TR" sz="2200" b="1" dirty="0">
                <a:solidFill>
                  <a:srgbClr val="FFFFFF"/>
                </a:solidFill>
                <a:ea typeface="+mj-lt"/>
                <a:cs typeface="+mj-lt"/>
              </a:rPr>
              <a:t>. Temel Elektronik-1/ İSTANBUL : BİRSEN YAYIMEVİ 2015</a:t>
            </a:r>
            <a:br>
              <a:rPr lang="tr-TR" sz="2200" b="1" dirty="0">
                <a:solidFill>
                  <a:srgbClr val="FFFFFF"/>
                </a:solidFill>
                <a:ea typeface="+mj-lt"/>
                <a:cs typeface="+mj-lt"/>
              </a:rPr>
            </a:br>
            <a:endParaRPr lang="tr-TR" sz="5400" b="1">
              <a:solidFill>
                <a:schemeClr val="tx1"/>
              </a:solidFill>
              <a:ea typeface="+mj-lt"/>
              <a:cs typeface="+mj-lt"/>
            </a:endParaRPr>
          </a:p>
        </p:txBody>
      </p:sp>
      <p:pic>
        <p:nvPicPr>
          <p:cNvPr id="4" name="Resim 3">
            <a:extLst>
              <a:ext uri="{FF2B5EF4-FFF2-40B4-BE49-F238E27FC236}">
                <a16:creationId xmlns:a16="http://schemas.microsoft.com/office/drawing/2014/main" xmlns="" id="{F34B6D24-DAA9-45B1-BB03-E879019BA28C}"/>
              </a:ext>
            </a:extLst>
          </p:cNvPr>
          <p:cNvPicPr>
            <a:picLocks noChangeAspect="1"/>
          </p:cNvPicPr>
          <p:nvPr/>
        </p:nvPicPr>
        <p:blipFill>
          <a:blip r:embed="rId2"/>
          <a:stretch>
            <a:fillRect/>
          </a:stretch>
        </p:blipFill>
        <p:spPr>
          <a:xfrm>
            <a:off x="4012" y="4012"/>
            <a:ext cx="1050033" cy="1050033"/>
          </a:xfrm>
          <a:prstGeom prst="rect">
            <a:avLst/>
          </a:prstGeom>
        </p:spPr>
      </p:pic>
      <p:pic>
        <p:nvPicPr>
          <p:cNvPr id="6" name="Resim 5">
            <a:extLst>
              <a:ext uri="{FF2B5EF4-FFF2-40B4-BE49-F238E27FC236}">
                <a16:creationId xmlns:a16="http://schemas.microsoft.com/office/drawing/2014/main" xmlns="" id="{145BF13E-CC19-4860-85C6-C7E9105C9259}"/>
              </a:ext>
            </a:extLst>
          </p:cNvPr>
          <p:cNvPicPr>
            <a:picLocks noChangeAspect="1"/>
          </p:cNvPicPr>
          <p:nvPr/>
        </p:nvPicPr>
        <p:blipFill>
          <a:blip r:embed="rId2"/>
          <a:stretch>
            <a:fillRect/>
          </a:stretch>
        </p:blipFill>
        <p:spPr>
          <a:xfrm>
            <a:off x="8080507" y="4012"/>
            <a:ext cx="1059480" cy="1050033"/>
          </a:xfrm>
          <a:prstGeom prst="rect">
            <a:avLst/>
          </a:prstGeom>
        </p:spPr>
      </p:pic>
    </p:spTree>
    <p:extLst>
      <p:ext uri="{BB962C8B-B14F-4D97-AF65-F5344CB8AC3E}">
        <p14:creationId xmlns:p14="http://schemas.microsoft.com/office/powerpoint/2010/main" val="31704085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6E14783F-4686-4856-A2B2-30AD08CA1FEC}"/>
              </a:ext>
            </a:extLst>
          </p:cNvPr>
          <p:cNvSpPr>
            <a:spLocks noGrp="1"/>
          </p:cNvSpPr>
          <p:nvPr>
            <p:ph type="title"/>
          </p:nvPr>
        </p:nvSpPr>
        <p:spPr>
          <a:xfrm>
            <a:off x="1797618" y="1208421"/>
            <a:ext cx="7053542" cy="1400530"/>
          </a:xfrm>
        </p:spPr>
        <p:txBody>
          <a:bodyPr/>
          <a:lstStyle/>
          <a:p>
            <a:r>
              <a:rPr lang="tr-TR" sz="5400" b="1" u="sng" dirty="0"/>
              <a:t>İÇİNDEKİLER</a:t>
            </a:r>
            <a:r>
              <a:rPr lang="tr-TR" sz="5400" b="1" dirty="0"/>
              <a:t> </a:t>
            </a:r>
            <a:endParaRPr lang="tr-TR" sz="5400" b="1" u="sng" dirty="0"/>
          </a:p>
        </p:txBody>
      </p:sp>
      <p:sp>
        <p:nvSpPr>
          <p:cNvPr id="3" name="İçerik Yer Tutucusu 2">
            <a:extLst>
              <a:ext uri="{FF2B5EF4-FFF2-40B4-BE49-F238E27FC236}">
                <a16:creationId xmlns:a16="http://schemas.microsoft.com/office/drawing/2014/main" xmlns="" id="{359CE685-3C46-4AFC-B028-261B419FE423}"/>
              </a:ext>
            </a:extLst>
          </p:cNvPr>
          <p:cNvSpPr>
            <a:spLocks noGrp="1"/>
          </p:cNvSpPr>
          <p:nvPr>
            <p:ph idx="1"/>
          </p:nvPr>
        </p:nvSpPr>
        <p:spPr>
          <a:xfrm>
            <a:off x="893608" y="2251293"/>
            <a:ext cx="6709906" cy="4195481"/>
          </a:xfrm>
        </p:spPr>
        <p:txBody>
          <a:bodyPr vert="horz" lIns="91440" tIns="45720" rIns="91440" bIns="45720" rtlCol="0" anchor="t">
            <a:normAutofit/>
          </a:bodyPr>
          <a:lstStyle/>
          <a:p>
            <a:r>
              <a:rPr lang="tr-TR" sz="4000" b="1" dirty="0">
                <a:solidFill>
                  <a:srgbClr val="8AD0D5"/>
                </a:solidFill>
              </a:rPr>
              <a:t>Temel Güç </a:t>
            </a:r>
            <a:r>
              <a:rPr lang="tr-TR" sz="4000" b="1" dirty="0" smtClean="0">
                <a:solidFill>
                  <a:srgbClr val="8AD0D5"/>
                </a:solidFill>
              </a:rPr>
              <a:t>Kaynakları</a:t>
            </a:r>
            <a:r>
              <a:rPr lang="tr-TR" sz="4000" b="1" dirty="0">
                <a:solidFill>
                  <a:srgbClr val="8AD0D5"/>
                </a:solidFill>
              </a:rPr>
              <a:t> </a:t>
            </a:r>
          </a:p>
        </p:txBody>
      </p:sp>
      <p:pic>
        <p:nvPicPr>
          <p:cNvPr id="5" name="Resim 4">
            <a:extLst>
              <a:ext uri="{FF2B5EF4-FFF2-40B4-BE49-F238E27FC236}">
                <a16:creationId xmlns:a16="http://schemas.microsoft.com/office/drawing/2014/main" xmlns="" id="{E2CCD708-48F3-4779-BB22-E52EC11F3C32}"/>
              </a:ext>
            </a:extLst>
          </p:cNvPr>
          <p:cNvPicPr>
            <a:picLocks noChangeAspect="1"/>
          </p:cNvPicPr>
          <p:nvPr/>
        </p:nvPicPr>
        <p:blipFill>
          <a:blip r:embed="rId2"/>
          <a:stretch>
            <a:fillRect/>
          </a:stretch>
        </p:blipFill>
        <p:spPr>
          <a:xfrm>
            <a:off x="4012" y="4012"/>
            <a:ext cx="1323975" cy="1323975"/>
          </a:xfrm>
          <a:prstGeom prst="rect">
            <a:avLst/>
          </a:prstGeom>
        </p:spPr>
      </p:pic>
      <p:pic>
        <p:nvPicPr>
          <p:cNvPr id="7" name="Resim 6">
            <a:extLst>
              <a:ext uri="{FF2B5EF4-FFF2-40B4-BE49-F238E27FC236}">
                <a16:creationId xmlns:a16="http://schemas.microsoft.com/office/drawing/2014/main" xmlns="" id="{5CB5B7BF-F007-45DC-9436-90C88AE2D9CC}"/>
              </a:ext>
            </a:extLst>
          </p:cNvPr>
          <p:cNvPicPr>
            <a:picLocks noChangeAspect="1"/>
          </p:cNvPicPr>
          <p:nvPr/>
        </p:nvPicPr>
        <p:blipFill>
          <a:blip r:embed="rId2"/>
          <a:stretch>
            <a:fillRect/>
          </a:stretch>
        </p:blipFill>
        <p:spPr>
          <a:xfrm>
            <a:off x="7816012" y="4012"/>
            <a:ext cx="1323975" cy="1323975"/>
          </a:xfrm>
          <a:prstGeom prst="rect">
            <a:avLst/>
          </a:prstGeom>
        </p:spPr>
      </p:pic>
    </p:spTree>
    <p:extLst>
      <p:ext uri="{BB962C8B-B14F-4D97-AF65-F5344CB8AC3E}">
        <p14:creationId xmlns:p14="http://schemas.microsoft.com/office/powerpoint/2010/main" val="9138262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A63AF634-7BB7-4FD0-AE1B-2E82B47AC4E6}"/>
              </a:ext>
            </a:extLst>
          </p:cNvPr>
          <p:cNvSpPr>
            <a:spLocks noGrp="1"/>
          </p:cNvSpPr>
          <p:nvPr>
            <p:ph type="title"/>
          </p:nvPr>
        </p:nvSpPr>
        <p:spPr>
          <a:xfrm>
            <a:off x="1183610" y="509396"/>
            <a:ext cx="7053542" cy="1400530"/>
          </a:xfrm>
        </p:spPr>
        <p:txBody>
          <a:bodyPr/>
          <a:lstStyle/>
          <a:p>
            <a:r>
              <a:rPr lang="tr-TR" b="1" u="sng" dirty="0"/>
              <a:t>TEMEL GÜÇ KAYNAĞI</a:t>
            </a:r>
            <a:r>
              <a:rPr lang="tr-TR" b="1" dirty="0"/>
              <a:t> </a:t>
            </a:r>
            <a:endParaRPr lang="tr-TR" b="1" u="sng" dirty="0"/>
          </a:p>
        </p:txBody>
      </p:sp>
      <p:sp>
        <p:nvSpPr>
          <p:cNvPr id="3" name="İçerik Yer Tutucusu 2">
            <a:extLst>
              <a:ext uri="{FF2B5EF4-FFF2-40B4-BE49-F238E27FC236}">
                <a16:creationId xmlns:a16="http://schemas.microsoft.com/office/drawing/2014/main" xmlns="" id="{4CD0EC1D-1B8D-4566-B2D9-3AC034AC63B6}"/>
              </a:ext>
            </a:extLst>
          </p:cNvPr>
          <p:cNvSpPr>
            <a:spLocks noGrp="1"/>
          </p:cNvSpPr>
          <p:nvPr>
            <p:ph idx="1"/>
          </p:nvPr>
        </p:nvSpPr>
        <p:spPr>
          <a:xfrm>
            <a:off x="100120" y="1353896"/>
            <a:ext cx="8986459" cy="5366819"/>
          </a:xfrm>
        </p:spPr>
        <p:txBody>
          <a:bodyPr vert="horz" lIns="91440" tIns="45720" rIns="91440" bIns="45720" rtlCol="0" anchor="t">
            <a:normAutofit/>
          </a:bodyPr>
          <a:lstStyle/>
          <a:p>
            <a:r>
              <a:rPr lang="tr-TR" dirty="0"/>
              <a:t>Güç kaynakları bütün elektronik devrelerde vazgeçilmez birimlerden birisidir. Temel bir güç kaynağı genel olarak dört temel bloktan meydana gelmektedir. Bu bloklar, transformatör ,doğrultucu , filtre ve regülatör bloklarıdır. </a:t>
            </a:r>
          </a:p>
          <a:p>
            <a:pPr>
              <a:buClr>
                <a:srgbClr val="8AD0D6"/>
              </a:buClr>
            </a:pPr>
            <a:r>
              <a:rPr lang="tr-TR" dirty="0"/>
              <a:t>Bir güç kaynağı filtresi yarım dalga veya tam dalga çıkıştaki dalgalanmaları büyük ölçüde azaltarak gerilimi sabit DC seviyeye iyice yaklaştırır. Filtreleme işlemi zorunludur. Çünkü elektronik sistemler düzgün çalışabilmeleri için sabit bir DC gerilime veya akıma ihtiyaç duyarlar . Filtre işleminde kullanılan temel eleman kondansatördür. </a:t>
            </a:r>
          </a:p>
          <a:p>
            <a:pPr>
              <a:buClr>
                <a:srgbClr val="8AD0D6"/>
              </a:buClr>
            </a:pPr>
            <a:r>
              <a:rPr lang="tr-TR" dirty="0"/>
              <a:t>Gerilim regülatöründe ise kullanılan temel eleman genellikle entegredir. Gerilim regülatörü ,filtrelenmiş DC gerilimde oluşabilecek değişiklikleri önleyerek çıkışa veya yüke tam olarak DC seviyeye çekilmiş gerilim uygular . Normal güce sahip güç kaynaklarında regülatör  olarak çoğunlukla regülatör entegreleri kullanılırken yüksek güçlü güç kaynaklarında güç </a:t>
            </a:r>
            <a:r>
              <a:rPr lang="tr-TR" dirty="0" err="1"/>
              <a:t>transistörleri</a:t>
            </a:r>
            <a:r>
              <a:rPr lang="tr-TR" dirty="0"/>
              <a:t> kullanılır . </a:t>
            </a:r>
          </a:p>
        </p:txBody>
      </p:sp>
      <p:pic>
        <p:nvPicPr>
          <p:cNvPr id="5" name="Resim 4">
            <a:extLst>
              <a:ext uri="{FF2B5EF4-FFF2-40B4-BE49-F238E27FC236}">
                <a16:creationId xmlns:a16="http://schemas.microsoft.com/office/drawing/2014/main" xmlns="" id="{2C2B1350-AC34-4717-8B37-22B81E66B2E9}"/>
              </a:ext>
            </a:extLst>
          </p:cNvPr>
          <p:cNvPicPr>
            <a:picLocks noChangeAspect="1"/>
          </p:cNvPicPr>
          <p:nvPr/>
        </p:nvPicPr>
        <p:blipFill>
          <a:blip r:embed="rId2"/>
          <a:stretch>
            <a:fillRect/>
          </a:stretch>
        </p:blipFill>
        <p:spPr>
          <a:xfrm>
            <a:off x="4012" y="4012"/>
            <a:ext cx="1050033" cy="1050033"/>
          </a:xfrm>
          <a:prstGeom prst="rect">
            <a:avLst/>
          </a:prstGeom>
        </p:spPr>
      </p:pic>
      <p:pic>
        <p:nvPicPr>
          <p:cNvPr id="7" name="Resim 6">
            <a:extLst>
              <a:ext uri="{FF2B5EF4-FFF2-40B4-BE49-F238E27FC236}">
                <a16:creationId xmlns:a16="http://schemas.microsoft.com/office/drawing/2014/main" xmlns="" id="{4F852F33-BEFF-40EF-A7FB-21B830D588EB}"/>
              </a:ext>
            </a:extLst>
          </p:cNvPr>
          <p:cNvPicPr>
            <a:picLocks noChangeAspect="1"/>
          </p:cNvPicPr>
          <p:nvPr/>
        </p:nvPicPr>
        <p:blipFill>
          <a:blip r:embed="rId2"/>
          <a:stretch>
            <a:fillRect/>
          </a:stretch>
        </p:blipFill>
        <p:spPr>
          <a:xfrm>
            <a:off x="8080507" y="4012"/>
            <a:ext cx="1059480" cy="1050033"/>
          </a:xfrm>
          <a:prstGeom prst="rect">
            <a:avLst/>
          </a:prstGeom>
        </p:spPr>
      </p:pic>
    </p:spTree>
    <p:extLst>
      <p:ext uri="{BB962C8B-B14F-4D97-AF65-F5344CB8AC3E}">
        <p14:creationId xmlns:p14="http://schemas.microsoft.com/office/powerpoint/2010/main" val="5318203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9CC69DE0-DED0-4D7B-973F-0ADBE85BEA13}"/>
              </a:ext>
            </a:extLst>
          </p:cNvPr>
          <p:cNvSpPr>
            <a:spLocks noGrp="1"/>
          </p:cNvSpPr>
          <p:nvPr>
            <p:ph type="title"/>
          </p:nvPr>
        </p:nvSpPr>
        <p:spPr>
          <a:xfrm>
            <a:off x="1296965" y="481057"/>
            <a:ext cx="7053542" cy="1400530"/>
          </a:xfrm>
        </p:spPr>
        <p:txBody>
          <a:bodyPr/>
          <a:lstStyle/>
          <a:p>
            <a:r>
              <a:rPr lang="tr-TR" b="1" u="sng" dirty="0"/>
              <a:t>TEMEL</a:t>
            </a:r>
            <a:r>
              <a:rPr lang="tr-TR" b="1" u="sng" dirty="0">
                <a:solidFill>
                  <a:srgbClr val="EBEBEB"/>
                </a:solidFill>
              </a:rPr>
              <a:t> GÜÇ KAYNAĞI</a:t>
            </a:r>
            <a:endParaRPr lang="tr-TR" b="1" u="sng">
              <a:solidFill>
                <a:schemeClr val="tx1"/>
              </a:solidFill>
            </a:endParaRPr>
          </a:p>
        </p:txBody>
      </p:sp>
      <p:sp>
        <p:nvSpPr>
          <p:cNvPr id="3" name="İçerik Yer Tutucusu 2">
            <a:extLst>
              <a:ext uri="{FF2B5EF4-FFF2-40B4-BE49-F238E27FC236}">
                <a16:creationId xmlns:a16="http://schemas.microsoft.com/office/drawing/2014/main" xmlns="" id="{D8B0D0E8-FDFE-48AF-BCC6-02180A983A42}"/>
              </a:ext>
            </a:extLst>
          </p:cNvPr>
          <p:cNvSpPr>
            <a:spLocks noGrp="1"/>
          </p:cNvSpPr>
          <p:nvPr>
            <p:ph idx="1"/>
          </p:nvPr>
        </p:nvSpPr>
        <p:spPr>
          <a:xfrm>
            <a:off x="212661" y="2116357"/>
            <a:ext cx="8788087" cy="5159001"/>
          </a:xfrm>
        </p:spPr>
        <p:txBody>
          <a:bodyPr vert="horz" lIns="91440" tIns="45720" rIns="91440" bIns="45720" rtlCol="0" anchor="t">
            <a:normAutofit/>
          </a:bodyPr>
          <a:lstStyle/>
          <a:p>
            <a:r>
              <a:rPr lang="tr-TR" dirty="0"/>
              <a:t>DC güç kaynağının temel görevi şebekedeki 220 V' </a:t>
            </a:r>
            <a:r>
              <a:rPr lang="tr-TR" dirty="0" err="1"/>
              <a:t>luk</a:t>
            </a:r>
            <a:r>
              <a:rPr lang="tr-TR" dirty="0"/>
              <a:t> ve 50 </a:t>
            </a:r>
            <a:r>
              <a:rPr lang="tr-TR" dirty="0" err="1"/>
              <a:t>hz'lik</a:t>
            </a:r>
            <a:r>
              <a:rPr lang="tr-TR" dirty="0"/>
              <a:t> alternatif gerilimi veya akımı sabit DC gerilime ve akıma çevirmektir. Güç kaynakları hemen hemen tüm elektronik cihazlarda kullanılan bir ünitedir. Örneğin televizyonlarda , ses sistemlerinde , bilgisayarlarda , </a:t>
            </a:r>
            <a:r>
              <a:rPr lang="tr-TR" dirty="0" err="1"/>
              <a:t>VCR'lerde</a:t>
            </a:r>
            <a:r>
              <a:rPr lang="tr-TR" dirty="0"/>
              <a:t> ve </a:t>
            </a:r>
            <a:r>
              <a:rPr lang="tr-TR" dirty="0" err="1"/>
              <a:t>laboratuar</a:t>
            </a:r>
            <a:r>
              <a:rPr lang="tr-TR" dirty="0"/>
              <a:t> cihazlarında güç elde etmek için kullanılır. </a:t>
            </a:r>
          </a:p>
        </p:txBody>
      </p:sp>
      <p:pic>
        <p:nvPicPr>
          <p:cNvPr id="5" name="Resim 4">
            <a:extLst>
              <a:ext uri="{FF2B5EF4-FFF2-40B4-BE49-F238E27FC236}">
                <a16:creationId xmlns:a16="http://schemas.microsoft.com/office/drawing/2014/main" xmlns="" id="{E21CB00E-82D8-4C60-94B0-D28193B9043B}"/>
              </a:ext>
            </a:extLst>
          </p:cNvPr>
          <p:cNvPicPr>
            <a:picLocks noChangeAspect="1"/>
          </p:cNvPicPr>
          <p:nvPr/>
        </p:nvPicPr>
        <p:blipFill>
          <a:blip r:embed="rId2"/>
          <a:stretch>
            <a:fillRect/>
          </a:stretch>
        </p:blipFill>
        <p:spPr>
          <a:xfrm>
            <a:off x="4012" y="4012"/>
            <a:ext cx="1050033" cy="1050033"/>
          </a:xfrm>
          <a:prstGeom prst="rect">
            <a:avLst/>
          </a:prstGeom>
        </p:spPr>
      </p:pic>
      <p:pic>
        <p:nvPicPr>
          <p:cNvPr id="7" name="Resim 6">
            <a:extLst>
              <a:ext uri="{FF2B5EF4-FFF2-40B4-BE49-F238E27FC236}">
                <a16:creationId xmlns:a16="http://schemas.microsoft.com/office/drawing/2014/main" xmlns="" id="{CFB31E21-10F4-4C21-ADB0-B83C107F8BD2}"/>
              </a:ext>
            </a:extLst>
          </p:cNvPr>
          <p:cNvPicPr>
            <a:picLocks noChangeAspect="1"/>
          </p:cNvPicPr>
          <p:nvPr/>
        </p:nvPicPr>
        <p:blipFill>
          <a:blip r:embed="rId2"/>
          <a:stretch>
            <a:fillRect/>
          </a:stretch>
        </p:blipFill>
        <p:spPr>
          <a:xfrm>
            <a:off x="8080507" y="4012"/>
            <a:ext cx="1059480" cy="1050033"/>
          </a:xfrm>
          <a:prstGeom prst="rect">
            <a:avLst/>
          </a:prstGeom>
        </p:spPr>
      </p:pic>
    </p:spTree>
    <p:extLst>
      <p:ext uri="{BB962C8B-B14F-4D97-AF65-F5344CB8AC3E}">
        <p14:creationId xmlns:p14="http://schemas.microsoft.com/office/powerpoint/2010/main" val="4742821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6232C4F0-F5EA-45E0-8AE6-7E851603A67D}"/>
              </a:ext>
            </a:extLst>
          </p:cNvPr>
          <p:cNvSpPr>
            <a:spLocks noGrp="1"/>
          </p:cNvSpPr>
          <p:nvPr>
            <p:ph type="title"/>
          </p:nvPr>
        </p:nvSpPr>
        <p:spPr>
          <a:xfrm>
            <a:off x="1371395" y="492132"/>
            <a:ext cx="7053542" cy="1400530"/>
          </a:xfrm>
        </p:spPr>
        <p:txBody>
          <a:bodyPr/>
          <a:lstStyle/>
          <a:p>
            <a:r>
              <a:rPr lang="tr-TR" b="1" u="sng" dirty="0"/>
              <a:t>TEMEL GÜÇ KAYNAĞI</a:t>
            </a:r>
            <a:r>
              <a:rPr lang="tr-TR" b="1" dirty="0"/>
              <a:t> </a:t>
            </a:r>
            <a:endParaRPr lang="tr-TR" b="1" u="sng" dirty="0"/>
          </a:p>
        </p:txBody>
      </p:sp>
      <p:pic>
        <p:nvPicPr>
          <p:cNvPr id="4" name="Resim 4">
            <a:extLst>
              <a:ext uri="{FF2B5EF4-FFF2-40B4-BE49-F238E27FC236}">
                <a16:creationId xmlns:a16="http://schemas.microsoft.com/office/drawing/2014/main" xmlns="" id="{A6DB8E21-3FAF-4AA1-BE1E-7AAF2372527E}"/>
              </a:ext>
            </a:extLst>
          </p:cNvPr>
          <p:cNvPicPr>
            <a:picLocks noGrp="1" noChangeAspect="1"/>
          </p:cNvPicPr>
          <p:nvPr>
            <p:ph idx="1"/>
          </p:nvPr>
        </p:nvPicPr>
        <p:blipFill>
          <a:blip r:embed="rId2"/>
          <a:stretch>
            <a:fillRect/>
          </a:stretch>
        </p:blipFill>
        <p:spPr>
          <a:xfrm>
            <a:off x="502320" y="1857988"/>
            <a:ext cx="7774076" cy="4811977"/>
          </a:xfrm>
          <a:prstGeom prst="rect">
            <a:avLst/>
          </a:prstGeom>
        </p:spPr>
      </p:pic>
      <p:pic>
        <p:nvPicPr>
          <p:cNvPr id="7" name="Resim 6">
            <a:extLst>
              <a:ext uri="{FF2B5EF4-FFF2-40B4-BE49-F238E27FC236}">
                <a16:creationId xmlns:a16="http://schemas.microsoft.com/office/drawing/2014/main" xmlns="" id="{7356FBD5-3D76-4CD0-942D-777B06265AB0}"/>
              </a:ext>
            </a:extLst>
          </p:cNvPr>
          <p:cNvPicPr>
            <a:picLocks noChangeAspect="1"/>
          </p:cNvPicPr>
          <p:nvPr/>
        </p:nvPicPr>
        <p:blipFill>
          <a:blip r:embed="rId3"/>
          <a:stretch>
            <a:fillRect/>
          </a:stretch>
        </p:blipFill>
        <p:spPr>
          <a:xfrm>
            <a:off x="4012" y="4012"/>
            <a:ext cx="1050033" cy="1050033"/>
          </a:xfrm>
          <a:prstGeom prst="rect">
            <a:avLst/>
          </a:prstGeom>
        </p:spPr>
      </p:pic>
      <p:pic>
        <p:nvPicPr>
          <p:cNvPr id="9" name="Resim 8">
            <a:extLst>
              <a:ext uri="{FF2B5EF4-FFF2-40B4-BE49-F238E27FC236}">
                <a16:creationId xmlns:a16="http://schemas.microsoft.com/office/drawing/2014/main" xmlns="" id="{FF62DF12-648C-4F0C-9775-5E3A2B9D83B9}"/>
              </a:ext>
            </a:extLst>
          </p:cNvPr>
          <p:cNvPicPr>
            <a:picLocks noChangeAspect="1"/>
          </p:cNvPicPr>
          <p:nvPr/>
        </p:nvPicPr>
        <p:blipFill>
          <a:blip r:embed="rId3"/>
          <a:stretch>
            <a:fillRect/>
          </a:stretch>
        </p:blipFill>
        <p:spPr>
          <a:xfrm>
            <a:off x="8080507" y="4012"/>
            <a:ext cx="1059480" cy="1050033"/>
          </a:xfrm>
          <a:prstGeom prst="rect">
            <a:avLst/>
          </a:prstGeom>
        </p:spPr>
      </p:pic>
      <p:sp>
        <p:nvSpPr>
          <p:cNvPr id="10" name="Metin kutusu 9">
            <a:extLst>
              <a:ext uri="{FF2B5EF4-FFF2-40B4-BE49-F238E27FC236}">
                <a16:creationId xmlns:a16="http://schemas.microsoft.com/office/drawing/2014/main" xmlns="" id="{80B788D4-D94E-47DF-AF6E-17E4850C42EA}"/>
              </a:ext>
            </a:extLst>
          </p:cNvPr>
          <p:cNvSpPr txBox="1"/>
          <p:nvPr/>
        </p:nvSpPr>
        <p:spPr>
          <a:xfrm>
            <a:off x="1210003" y="1377512"/>
            <a:ext cx="5827329" cy="400110"/>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tr-TR" sz="2000" b="1" dirty="0"/>
              <a:t>Güç Kaynağının Blok Diyagramı </a:t>
            </a:r>
          </a:p>
        </p:txBody>
      </p:sp>
    </p:spTree>
    <p:extLst>
      <p:ext uri="{BB962C8B-B14F-4D97-AF65-F5344CB8AC3E}">
        <p14:creationId xmlns:p14="http://schemas.microsoft.com/office/powerpoint/2010/main" val="4485474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D124ECD1-2761-426C-B873-B6914384E1CD}"/>
              </a:ext>
            </a:extLst>
          </p:cNvPr>
          <p:cNvSpPr>
            <a:spLocks noGrp="1"/>
          </p:cNvSpPr>
          <p:nvPr>
            <p:ph type="title"/>
          </p:nvPr>
        </p:nvSpPr>
        <p:spPr>
          <a:xfrm>
            <a:off x="1716266" y="521692"/>
            <a:ext cx="7053542" cy="1400530"/>
          </a:xfrm>
        </p:spPr>
        <p:txBody>
          <a:bodyPr/>
          <a:lstStyle/>
          <a:p>
            <a:r>
              <a:rPr lang="tr-TR" b="1" u="sng" dirty="0"/>
              <a:t>TEMEL GÜÇ KAYNAĞI</a:t>
            </a:r>
            <a:r>
              <a:rPr lang="tr-TR" b="1" dirty="0"/>
              <a:t> </a:t>
            </a:r>
            <a:endParaRPr lang="tr-TR" b="1" u="sng" dirty="0"/>
          </a:p>
        </p:txBody>
      </p:sp>
      <p:sp>
        <p:nvSpPr>
          <p:cNvPr id="3" name="İçerik Yer Tutucusu 2">
            <a:extLst>
              <a:ext uri="{FF2B5EF4-FFF2-40B4-BE49-F238E27FC236}">
                <a16:creationId xmlns:a16="http://schemas.microsoft.com/office/drawing/2014/main" xmlns="" id="{D24DD0D6-32B9-42C1-9421-5655FA1671D7}"/>
              </a:ext>
            </a:extLst>
          </p:cNvPr>
          <p:cNvSpPr>
            <a:spLocks noGrp="1"/>
          </p:cNvSpPr>
          <p:nvPr>
            <p:ph idx="1"/>
          </p:nvPr>
        </p:nvSpPr>
        <p:spPr>
          <a:xfrm>
            <a:off x="137743" y="1422300"/>
            <a:ext cx="8917078" cy="5318774"/>
          </a:xfrm>
        </p:spPr>
        <p:txBody>
          <a:bodyPr vert="horz" lIns="91440" tIns="45720" rIns="91440" bIns="45720" rtlCol="0" anchor="t">
            <a:normAutofit/>
          </a:bodyPr>
          <a:lstStyle/>
          <a:p>
            <a:r>
              <a:rPr lang="tr-TR" b="1" dirty="0"/>
              <a:t>DOĞRULTUCU</a:t>
            </a:r>
          </a:p>
          <a:p>
            <a:pPr marL="0" indent="0">
              <a:buClr>
                <a:srgbClr val="8AD0D6"/>
              </a:buClr>
              <a:buNone/>
            </a:pPr>
            <a:r>
              <a:rPr lang="tr-TR" dirty="0"/>
              <a:t>Bilindiği gibi bir doğrultucu AC sinyali hem yarım dalga </a:t>
            </a:r>
            <a:r>
              <a:rPr lang="tr-TR" dirty="0" err="1"/>
              <a:t>hemde</a:t>
            </a:r>
            <a:r>
              <a:rPr lang="tr-TR" dirty="0"/>
              <a:t> tam dalga doğrultabilir . Aşağıdaki şekilde yarım ve tam dalga doğrultucu örnekleri gösterilmiştir . </a:t>
            </a:r>
          </a:p>
        </p:txBody>
      </p:sp>
      <p:pic>
        <p:nvPicPr>
          <p:cNvPr id="5" name="Resim 4">
            <a:extLst>
              <a:ext uri="{FF2B5EF4-FFF2-40B4-BE49-F238E27FC236}">
                <a16:creationId xmlns:a16="http://schemas.microsoft.com/office/drawing/2014/main" xmlns="" id="{EC6552A4-D74E-4FAC-AC75-13AD72D3D9A7}"/>
              </a:ext>
            </a:extLst>
          </p:cNvPr>
          <p:cNvPicPr>
            <a:picLocks noChangeAspect="1"/>
          </p:cNvPicPr>
          <p:nvPr/>
        </p:nvPicPr>
        <p:blipFill>
          <a:blip r:embed="rId2"/>
          <a:stretch>
            <a:fillRect/>
          </a:stretch>
        </p:blipFill>
        <p:spPr>
          <a:xfrm>
            <a:off x="4012" y="4012"/>
            <a:ext cx="1050033" cy="1050033"/>
          </a:xfrm>
          <a:prstGeom prst="rect">
            <a:avLst/>
          </a:prstGeom>
        </p:spPr>
      </p:pic>
      <p:pic>
        <p:nvPicPr>
          <p:cNvPr id="7" name="Resim 6">
            <a:extLst>
              <a:ext uri="{FF2B5EF4-FFF2-40B4-BE49-F238E27FC236}">
                <a16:creationId xmlns:a16="http://schemas.microsoft.com/office/drawing/2014/main" xmlns="" id="{30D73D32-B38B-4F5D-9520-E07589065640}"/>
              </a:ext>
            </a:extLst>
          </p:cNvPr>
          <p:cNvPicPr>
            <a:picLocks noChangeAspect="1"/>
          </p:cNvPicPr>
          <p:nvPr/>
        </p:nvPicPr>
        <p:blipFill>
          <a:blip r:embed="rId2"/>
          <a:stretch>
            <a:fillRect/>
          </a:stretch>
        </p:blipFill>
        <p:spPr>
          <a:xfrm>
            <a:off x="8080507" y="4012"/>
            <a:ext cx="1059480" cy="1050033"/>
          </a:xfrm>
          <a:prstGeom prst="rect">
            <a:avLst/>
          </a:prstGeom>
        </p:spPr>
      </p:pic>
      <p:pic>
        <p:nvPicPr>
          <p:cNvPr id="8" name="Resim 8">
            <a:extLst>
              <a:ext uri="{FF2B5EF4-FFF2-40B4-BE49-F238E27FC236}">
                <a16:creationId xmlns:a16="http://schemas.microsoft.com/office/drawing/2014/main" xmlns="" id="{407E1934-5604-4F69-9242-E051DC06AA24}"/>
              </a:ext>
            </a:extLst>
          </p:cNvPr>
          <p:cNvPicPr>
            <a:picLocks noChangeAspect="1"/>
          </p:cNvPicPr>
          <p:nvPr/>
        </p:nvPicPr>
        <p:blipFill>
          <a:blip r:embed="rId3"/>
          <a:stretch>
            <a:fillRect/>
          </a:stretch>
        </p:blipFill>
        <p:spPr>
          <a:xfrm>
            <a:off x="1562493" y="3025802"/>
            <a:ext cx="5547674" cy="2868510"/>
          </a:xfrm>
          <a:prstGeom prst="rect">
            <a:avLst/>
          </a:prstGeom>
        </p:spPr>
      </p:pic>
    </p:spTree>
    <p:extLst>
      <p:ext uri="{BB962C8B-B14F-4D97-AF65-F5344CB8AC3E}">
        <p14:creationId xmlns:p14="http://schemas.microsoft.com/office/powerpoint/2010/main" val="25926392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2C26FFA7-A884-49F6-810F-C6BC7BD5CBCE}"/>
              </a:ext>
            </a:extLst>
          </p:cNvPr>
          <p:cNvSpPr>
            <a:spLocks noGrp="1"/>
          </p:cNvSpPr>
          <p:nvPr>
            <p:ph type="title"/>
          </p:nvPr>
        </p:nvSpPr>
        <p:spPr>
          <a:xfrm>
            <a:off x="1489637" y="649787"/>
            <a:ext cx="7053542" cy="1400530"/>
          </a:xfrm>
        </p:spPr>
        <p:txBody>
          <a:bodyPr/>
          <a:lstStyle/>
          <a:p>
            <a:r>
              <a:rPr lang="tr-TR" b="1" u="sng" dirty="0"/>
              <a:t>TEMEL GÜÇ KAYNAĞI</a:t>
            </a:r>
            <a:r>
              <a:rPr lang="tr-TR" b="1" dirty="0"/>
              <a:t> </a:t>
            </a:r>
            <a:endParaRPr lang="tr-TR" b="1" u="sng" dirty="0"/>
          </a:p>
        </p:txBody>
      </p:sp>
      <p:sp>
        <p:nvSpPr>
          <p:cNvPr id="3" name="İçerik Yer Tutucusu 2">
            <a:extLst>
              <a:ext uri="{FF2B5EF4-FFF2-40B4-BE49-F238E27FC236}">
                <a16:creationId xmlns:a16="http://schemas.microsoft.com/office/drawing/2014/main" xmlns="" id="{17601CB2-3E11-4B83-84A1-F6E33B241793}"/>
              </a:ext>
            </a:extLst>
          </p:cNvPr>
          <p:cNvSpPr>
            <a:spLocks noGrp="1"/>
          </p:cNvSpPr>
          <p:nvPr>
            <p:ph idx="1"/>
          </p:nvPr>
        </p:nvSpPr>
        <p:spPr>
          <a:xfrm>
            <a:off x="137742" y="1471568"/>
            <a:ext cx="8877664" cy="5269506"/>
          </a:xfrm>
        </p:spPr>
        <p:txBody>
          <a:bodyPr vert="horz" lIns="91440" tIns="45720" rIns="91440" bIns="45720" rtlCol="0" anchor="t">
            <a:normAutofit/>
          </a:bodyPr>
          <a:lstStyle/>
          <a:p>
            <a:r>
              <a:rPr lang="tr-TR" b="1" dirty="0"/>
              <a:t>FİLTRE </a:t>
            </a:r>
          </a:p>
          <a:p>
            <a:pPr marL="0" indent="0">
              <a:buClr>
                <a:srgbClr val="8AD0D6"/>
              </a:buClr>
              <a:buNone/>
            </a:pPr>
            <a:r>
              <a:rPr lang="tr-TR" b="1" dirty="0"/>
              <a:t>Doğrultmaç çıkışından alınan işaretin dalga biçimi , dc işaretten uzaktır ve çeşitli dalgalanmalar ( </a:t>
            </a:r>
            <a:r>
              <a:rPr lang="tr-TR" b="1" dirty="0" err="1"/>
              <a:t>ripple</a:t>
            </a:r>
            <a:r>
              <a:rPr lang="tr-TR" b="1" dirty="0"/>
              <a:t> ) barındırmaktadır. İşaret üzerindeki dalgalanmaları </a:t>
            </a:r>
            <a:r>
              <a:rPr lang="tr-TR" b="1" dirty="0" err="1"/>
              <a:t>minumum</a:t>
            </a:r>
            <a:r>
              <a:rPr lang="tr-TR" b="1" dirty="0"/>
              <a:t> seviyeye indirip tam bir dc gerilim elde etmek için ''Filtre'' kullanılır. Çeşitli tip filtre devreleri (RC,C,LC, </a:t>
            </a:r>
            <a:r>
              <a:rPr lang="tr-TR" b="1" dirty="0" err="1"/>
              <a:t>v.b</a:t>
            </a:r>
            <a:r>
              <a:rPr lang="tr-TR" b="1" dirty="0"/>
              <a:t>) vardır En pratik ve ekonomik filtre işlemi kondansatörlerle yapılır Aşağıdaki şekilde </a:t>
            </a:r>
            <a:r>
              <a:rPr lang="tr-TR" b="1" dirty="0" err="1"/>
              <a:t>tamdalga</a:t>
            </a:r>
            <a:r>
              <a:rPr lang="tr-TR" b="1" dirty="0"/>
              <a:t> doğrultucu çıkışından alınan işaret ve filtre işlemi grafiksel olarak gösterilmiştir . </a:t>
            </a:r>
          </a:p>
        </p:txBody>
      </p:sp>
      <p:pic>
        <p:nvPicPr>
          <p:cNvPr id="5" name="Resim 4">
            <a:extLst>
              <a:ext uri="{FF2B5EF4-FFF2-40B4-BE49-F238E27FC236}">
                <a16:creationId xmlns:a16="http://schemas.microsoft.com/office/drawing/2014/main" xmlns="" id="{24B122F9-6FD1-4492-AC51-1799D55230F7}"/>
              </a:ext>
            </a:extLst>
          </p:cNvPr>
          <p:cNvPicPr>
            <a:picLocks noChangeAspect="1"/>
          </p:cNvPicPr>
          <p:nvPr/>
        </p:nvPicPr>
        <p:blipFill>
          <a:blip r:embed="rId2"/>
          <a:stretch>
            <a:fillRect/>
          </a:stretch>
        </p:blipFill>
        <p:spPr>
          <a:xfrm>
            <a:off x="4012" y="4012"/>
            <a:ext cx="1050033" cy="1050033"/>
          </a:xfrm>
          <a:prstGeom prst="rect">
            <a:avLst/>
          </a:prstGeom>
        </p:spPr>
      </p:pic>
      <p:pic>
        <p:nvPicPr>
          <p:cNvPr id="7" name="Resim 6">
            <a:extLst>
              <a:ext uri="{FF2B5EF4-FFF2-40B4-BE49-F238E27FC236}">
                <a16:creationId xmlns:a16="http://schemas.microsoft.com/office/drawing/2014/main" xmlns="" id="{4038A199-B160-4A1F-B0C0-5B35F8C2A318}"/>
              </a:ext>
            </a:extLst>
          </p:cNvPr>
          <p:cNvPicPr>
            <a:picLocks noChangeAspect="1"/>
          </p:cNvPicPr>
          <p:nvPr/>
        </p:nvPicPr>
        <p:blipFill>
          <a:blip r:embed="rId2"/>
          <a:stretch>
            <a:fillRect/>
          </a:stretch>
        </p:blipFill>
        <p:spPr>
          <a:xfrm>
            <a:off x="8080507" y="4012"/>
            <a:ext cx="1059480" cy="1050033"/>
          </a:xfrm>
          <a:prstGeom prst="rect">
            <a:avLst/>
          </a:prstGeom>
        </p:spPr>
      </p:pic>
      <p:pic>
        <p:nvPicPr>
          <p:cNvPr id="8" name="Resim 8" descr="ekran görüntüsü içeren bir resim&#10;&#10;Yüksek güvenilirlikle oluşturulmuş açıklama">
            <a:extLst>
              <a:ext uri="{FF2B5EF4-FFF2-40B4-BE49-F238E27FC236}">
                <a16:creationId xmlns:a16="http://schemas.microsoft.com/office/drawing/2014/main" xmlns="" id="{505DC6DA-0E2A-4741-80B6-B584A95F3382}"/>
              </a:ext>
            </a:extLst>
          </p:cNvPr>
          <p:cNvPicPr>
            <a:picLocks noChangeAspect="1"/>
          </p:cNvPicPr>
          <p:nvPr/>
        </p:nvPicPr>
        <p:blipFill>
          <a:blip r:embed="rId3"/>
          <a:stretch>
            <a:fillRect/>
          </a:stretch>
        </p:blipFill>
        <p:spPr>
          <a:xfrm>
            <a:off x="293077" y="4625702"/>
            <a:ext cx="8253046" cy="1381422"/>
          </a:xfrm>
          <a:prstGeom prst="rect">
            <a:avLst/>
          </a:prstGeom>
        </p:spPr>
      </p:pic>
    </p:spTree>
    <p:extLst>
      <p:ext uri="{BB962C8B-B14F-4D97-AF65-F5344CB8AC3E}">
        <p14:creationId xmlns:p14="http://schemas.microsoft.com/office/powerpoint/2010/main" val="31882178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59A91E1A-B23C-4E7E-90F2-532232BC586B}"/>
              </a:ext>
            </a:extLst>
          </p:cNvPr>
          <p:cNvSpPr>
            <a:spLocks noGrp="1"/>
          </p:cNvSpPr>
          <p:nvPr>
            <p:ph type="title"/>
          </p:nvPr>
        </p:nvSpPr>
        <p:spPr>
          <a:xfrm>
            <a:off x="1402585" y="443718"/>
            <a:ext cx="7053542" cy="1400530"/>
          </a:xfrm>
        </p:spPr>
        <p:txBody>
          <a:bodyPr/>
          <a:lstStyle/>
          <a:p>
            <a:r>
              <a:rPr lang="tr-TR" b="1" u="sng" dirty="0"/>
              <a:t>TEMEL GÜÇ KAYNAĞI</a:t>
            </a:r>
            <a:r>
              <a:rPr lang="tr-TR" b="1" dirty="0"/>
              <a:t> </a:t>
            </a:r>
          </a:p>
        </p:txBody>
      </p:sp>
      <p:sp>
        <p:nvSpPr>
          <p:cNvPr id="3" name="İçerik Yer Tutucusu 2">
            <a:extLst>
              <a:ext uri="{FF2B5EF4-FFF2-40B4-BE49-F238E27FC236}">
                <a16:creationId xmlns:a16="http://schemas.microsoft.com/office/drawing/2014/main" xmlns="" id="{84C4288E-BF19-4961-9766-026C537DA33D}"/>
              </a:ext>
            </a:extLst>
          </p:cNvPr>
          <p:cNvSpPr>
            <a:spLocks noGrp="1"/>
          </p:cNvSpPr>
          <p:nvPr>
            <p:ph idx="1"/>
          </p:nvPr>
        </p:nvSpPr>
        <p:spPr>
          <a:xfrm>
            <a:off x="260484" y="1314921"/>
            <a:ext cx="8617906" cy="5320481"/>
          </a:xfrm>
        </p:spPr>
        <p:txBody>
          <a:bodyPr vert="horz" lIns="91440" tIns="45720" rIns="91440" bIns="45720" rtlCol="0" anchor="t">
            <a:normAutofit/>
          </a:bodyPr>
          <a:lstStyle/>
          <a:p>
            <a:r>
              <a:rPr lang="tr-TR" b="1" dirty="0"/>
              <a:t>REGÜLATÖR</a:t>
            </a:r>
          </a:p>
          <a:p>
            <a:pPr marL="0" indent="0">
              <a:buClr>
                <a:srgbClr val="8AD0D6"/>
              </a:buClr>
              <a:buNone/>
            </a:pPr>
            <a:r>
              <a:rPr lang="tr-TR" b="1" dirty="0"/>
              <a:t>Filtreler güç kaynaklarındaki rıpilleri çok küçük seviyelere kadar azaltır ancak tamamen bitiremez . Bunun için filtrelerle birlikte regülatör devreleri kullanılırsa çok daha etkili filtre yapılmış olur . Filtrelenmiş doğrultucu çıkışına bağlanan regülatör entegresi girişteki değişikliğe , yük akımının ve sıcaklığın olumsuz etkisine rağmen çıkışında sabit bir DC gerilim verir. Filtre kondansatörü regülatör girişindeki </a:t>
            </a:r>
            <a:r>
              <a:rPr lang="tr-TR" b="1" dirty="0" err="1"/>
              <a:t>ripılları</a:t>
            </a:r>
            <a:r>
              <a:rPr lang="tr-TR" b="1" dirty="0"/>
              <a:t> regülatör entegresinin kabul edileceği seviyeye kadar azaltır. Yüksek kapasiteli kondansatör ve regülatör entegresinin birlikte oluşturduğu bu birleşim oldukça ucuzdur ve etkili küçük bir güç kaynağı elde etmeye yardımcı olur . </a:t>
            </a:r>
          </a:p>
          <a:p>
            <a:pPr marL="0" indent="0">
              <a:buNone/>
            </a:pPr>
            <a:endParaRPr lang="tr-TR" b="1" dirty="0"/>
          </a:p>
        </p:txBody>
      </p:sp>
      <p:pic>
        <p:nvPicPr>
          <p:cNvPr id="5" name="Resim 4">
            <a:extLst>
              <a:ext uri="{FF2B5EF4-FFF2-40B4-BE49-F238E27FC236}">
                <a16:creationId xmlns:a16="http://schemas.microsoft.com/office/drawing/2014/main" xmlns="" id="{56BA907E-C387-4A04-9ACE-A58E663B326A}"/>
              </a:ext>
            </a:extLst>
          </p:cNvPr>
          <p:cNvPicPr>
            <a:picLocks noChangeAspect="1"/>
          </p:cNvPicPr>
          <p:nvPr/>
        </p:nvPicPr>
        <p:blipFill>
          <a:blip r:embed="rId2"/>
          <a:stretch>
            <a:fillRect/>
          </a:stretch>
        </p:blipFill>
        <p:spPr>
          <a:xfrm>
            <a:off x="4012" y="4012"/>
            <a:ext cx="1050033" cy="1050033"/>
          </a:xfrm>
          <a:prstGeom prst="rect">
            <a:avLst/>
          </a:prstGeom>
        </p:spPr>
      </p:pic>
      <p:pic>
        <p:nvPicPr>
          <p:cNvPr id="7" name="Resim 6">
            <a:extLst>
              <a:ext uri="{FF2B5EF4-FFF2-40B4-BE49-F238E27FC236}">
                <a16:creationId xmlns:a16="http://schemas.microsoft.com/office/drawing/2014/main" xmlns="" id="{5FFD8C40-AC5F-49C3-AF76-5A245396FDB8}"/>
              </a:ext>
            </a:extLst>
          </p:cNvPr>
          <p:cNvPicPr>
            <a:picLocks noChangeAspect="1"/>
          </p:cNvPicPr>
          <p:nvPr/>
        </p:nvPicPr>
        <p:blipFill>
          <a:blip r:embed="rId2"/>
          <a:stretch>
            <a:fillRect/>
          </a:stretch>
        </p:blipFill>
        <p:spPr>
          <a:xfrm>
            <a:off x="8080507" y="4012"/>
            <a:ext cx="1059480" cy="1050033"/>
          </a:xfrm>
          <a:prstGeom prst="rect">
            <a:avLst/>
          </a:prstGeom>
        </p:spPr>
      </p:pic>
    </p:spTree>
    <p:extLst>
      <p:ext uri="{BB962C8B-B14F-4D97-AF65-F5344CB8AC3E}">
        <p14:creationId xmlns:p14="http://schemas.microsoft.com/office/powerpoint/2010/main" val="12980606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CE8155F0-E281-48DB-90F4-5DBA6F748D6D}"/>
              </a:ext>
            </a:extLst>
          </p:cNvPr>
          <p:cNvSpPr>
            <a:spLocks noGrp="1"/>
          </p:cNvSpPr>
          <p:nvPr>
            <p:ph type="title"/>
          </p:nvPr>
        </p:nvSpPr>
        <p:spPr>
          <a:xfrm>
            <a:off x="1393585" y="542718"/>
            <a:ext cx="7053542" cy="1400530"/>
          </a:xfrm>
        </p:spPr>
        <p:txBody>
          <a:bodyPr/>
          <a:lstStyle/>
          <a:p>
            <a:r>
              <a:rPr lang="tr-TR" b="1" u="sng" dirty="0"/>
              <a:t>TEMEL GÜÇ KAYNAĞI</a:t>
            </a:r>
            <a:r>
              <a:rPr lang="tr-TR" b="1" dirty="0"/>
              <a:t> </a:t>
            </a:r>
            <a:endParaRPr lang="tr-TR" b="1" u="sng" dirty="0"/>
          </a:p>
        </p:txBody>
      </p:sp>
      <p:sp>
        <p:nvSpPr>
          <p:cNvPr id="3" name="İçerik Yer Tutucusu 2">
            <a:extLst>
              <a:ext uri="{FF2B5EF4-FFF2-40B4-BE49-F238E27FC236}">
                <a16:creationId xmlns:a16="http://schemas.microsoft.com/office/drawing/2014/main" xmlns="" id="{C4507970-7698-49BB-8988-E5A47E2B9FF5}"/>
              </a:ext>
            </a:extLst>
          </p:cNvPr>
          <p:cNvSpPr>
            <a:spLocks noGrp="1"/>
          </p:cNvSpPr>
          <p:nvPr>
            <p:ph idx="1"/>
          </p:nvPr>
        </p:nvSpPr>
        <p:spPr>
          <a:xfrm>
            <a:off x="206484" y="2250921"/>
            <a:ext cx="8752906" cy="5257481"/>
          </a:xfrm>
        </p:spPr>
        <p:txBody>
          <a:bodyPr vert="horz" lIns="91440" tIns="45720" rIns="91440" bIns="45720" rtlCol="0" anchor="t">
            <a:normAutofit/>
          </a:bodyPr>
          <a:lstStyle/>
          <a:p>
            <a:pPr marL="0" indent="0">
              <a:buNone/>
            </a:pPr>
            <a:r>
              <a:rPr lang="tr-TR" b="1" dirty="0"/>
              <a:t>GÜÇ KAYNAĞI UYGULAMALARI </a:t>
            </a:r>
          </a:p>
          <a:p>
            <a:pPr marL="0" indent="0">
              <a:buNone/>
            </a:pPr>
            <a:r>
              <a:rPr lang="tr-TR" dirty="0"/>
              <a:t>Elektronik cihazların büyük bir çoğunluğunun doğru gerilimle çalıştığı düşünülecek olursa ; bu cihazları besleyen güç kaynaklarının her biri başlı başına ayrı bir güç kaynağı uygulaması olarak düşünülebilir. Dolayısı ile sayılamayacak kadar çok sayıda güç kaynağı uygulaması bulunmaktadır. </a:t>
            </a:r>
          </a:p>
        </p:txBody>
      </p:sp>
      <p:pic>
        <p:nvPicPr>
          <p:cNvPr id="5" name="Resim 4">
            <a:extLst>
              <a:ext uri="{FF2B5EF4-FFF2-40B4-BE49-F238E27FC236}">
                <a16:creationId xmlns:a16="http://schemas.microsoft.com/office/drawing/2014/main" xmlns="" id="{E8FF3642-96A3-476F-8AE4-B6A260FA5AEF}"/>
              </a:ext>
            </a:extLst>
          </p:cNvPr>
          <p:cNvPicPr>
            <a:picLocks noChangeAspect="1"/>
          </p:cNvPicPr>
          <p:nvPr/>
        </p:nvPicPr>
        <p:blipFill>
          <a:blip r:embed="rId2"/>
          <a:stretch>
            <a:fillRect/>
          </a:stretch>
        </p:blipFill>
        <p:spPr>
          <a:xfrm>
            <a:off x="4012" y="4012"/>
            <a:ext cx="1050033" cy="1050033"/>
          </a:xfrm>
          <a:prstGeom prst="rect">
            <a:avLst/>
          </a:prstGeom>
        </p:spPr>
      </p:pic>
      <p:pic>
        <p:nvPicPr>
          <p:cNvPr id="7" name="Resim 6">
            <a:extLst>
              <a:ext uri="{FF2B5EF4-FFF2-40B4-BE49-F238E27FC236}">
                <a16:creationId xmlns:a16="http://schemas.microsoft.com/office/drawing/2014/main" xmlns="" id="{A0AB0AD2-FD61-4533-BBA6-31C3DA6AD947}"/>
              </a:ext>
            </a:extLst>
          </p:cNvPr>
          <p:cNvPicPr>
            <a:picLocks noChangeAspect="1"/>
          </p:cNvPicPr>
          <p:nvPr/>
        </p:nvPicPr>
        <p:blipFill>
          <a:blip r:embed="rId2"/>
          <a:stretch>
            <a:fillRect/>
          </a:stretch>
        </p:blipFill>
        <p:spPr>
          <a:xfrm>
            <a:off x="8080507" y="4012"/>
            <a:ext cx="1059480" cy="1050033"/>
          </a:xfrm>
          <a:prstGeom prst="rect">
            <a:avLst/>
          </a:prstGeom>
        </p:spPr>
      </p:pic>
    </p:spTree>
    <p:extLst>
      <p:ext uri="{BB962C8B-B14F-4D97-AF65-F5344CB8AC3E}">
        <p14:creationId xmlns:p14="http://schemas.microsoft.com/office/powerpoint/2010/main" val="136685582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y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y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0</TotalTime>
  <Words>239</Words>
  <Application>Microsoft Office PowerPoint</Application>
  <PresentationFormat>Ekran Gösterisi (4:3)</PresentationFormat>
  <Paragraphs>26</Paragraphs>
  <Slides>10</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10</vt:i4>
      </vt:variant>
    </vt:vector>
  </HeadingPairs>
  <TitlesOfParts>
    <vt:vector size="16" baseType="lpstr">
      <vt:lpstr>Arial</vt:lpstr>
      <vt:lpstr>Calibri</vt:lpstr>
      <vt:lpstr>Century Gothic</vt:lpstr>
      <vt:lpstr>Constantia</vt:lpstr>
      <vt:lpstr>Wingdings 3</vt:lpstr>
      <vt:lpstr>İyon</vt:lpstr>
      <vt:lpstr>A.Ü. GAMA MYO.  Elektrik ve Enerji Bölümü </vt:lpstr>
      <vt:lpstr>İÇİNDEKİLER </vt:lpstr>
      <vt:lpstr>TEMEL GÜÇ KAYNAĞI </vt:lpstr>
      <vt:lpstr>TEMEL GÜÇ KAYNAĞI</vt:lpstr>
      <vt:lpstr>TEMEL GÜÇ KAYNAĞI </vt:lpstr>
      <vt:lpstr>TEMEL GÜÇ KAYNAĞI </vt:lpstr>
      <vt:lpstr>TEMEL GÜÇ KAYNAĞI </vt:lpstr>
      <vt:lpstr>TEMEL GÜÇ KAYNAĞI </vt:lpstr>
      <vt:lpstr>TEMEL GÜÇ KAYNAĞI </vt:lpstr>
      <vt:lpstr>KAYNAKÇA  Demirel,Hüseyin. Temel Elektronik-1/ İSTANBUL : BİRSEN YAYIMEVİ 2015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A.Ü. GAMA MYO.  Elektrik ve Enerji Bölümü </dc:title>
  <dc:creator/>
  <cp:lastModifiedBy/>
  <cp:revision>8</cp:revision>
  <dcterms:created xsi:type="dcterms:W3CDTF">2012-08-15T22:53:30Z</dcterms:created>
  <dcterms:modified xsi:type="dcterms:W3CDTF">2018-04-26T09:27:49Z</dcterms:modified>
</cp:coreProperties>
</file>