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58" r:id="rId10"/>
    <p:sldId id="257" r:id="rId11"/>
    <p:sldId id="259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27728-4158-4058-A5A6-3CAA784C54AD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1D8F3-CFF9-46EB-9881-FE96082A12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B170E-159D-473E-9204-BBF968508143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A3B8-C783-49DF-88C2-6608447CAD4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fatduck.co.uk/" TargetMode="External"/><Relationship Id="rId7" Type="http://schemas.openxmlformats.org/officeDocument/2006/relationships/hyperlink" Target="http://www.theworlds50best.com/" TargetMode="External"/><Relationship Id="rId2" Type="http://schemas.openxmlformats.org/officeDocument/2006/relationships/hyperlink" Target="http://www.elbull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oma.dk/" TargetMode="External"/><Relationship Id="rId5" Type="http://schemas.openxmlformats.org/officeDocument/2006/relationships/hyperlink" Target="http://www.michelintravel.com/" TargetMode="External"/><Relationship Id="rId4" Type="http://schemas.openxmlformats.org/officeDocument/2006/relationships/hyperlink" Target="http://www.restaurant.org/tourism/facts.cf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Sektör analizi ve örnek çalışma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69776"/>
            <a:ext cx="7772400" cy="1143000"/>
          </a:xfrm>
        </p:spPr>
        <p:txBody>
          <a:bodyPr/>
          <a:lstStyle/>
          <a:p>
            <a:r>
              <a:rPr lang="tr-TR" i="1" dirty="0" smtClean="0">
                <a:solidFill>
                  <a:schemeClr val="tx1"/>
                </a:solidFill>
                <a:latin typeface="Baskerville Old Face" pitchFamily="18" charset="0"/>
              </a:rPr>
              <a:t>KAYNAKÇA</a:t>
            </a:r>
            <a:endParaRPr lang="tr-TR" i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08112"/>
            <a:ext cx="8712968" cy="6021288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2800" dirty="0" smtClean="0">
              <a:latin typeface="Baskerville Old Face" pitchFamily="18" charset="0"/>
            </a:endParaRPr>
          </a:p>
          <a:p>
            <a:r>
              <a:rPr lang="tr-TR" sz="2800" dirty="0" smtClean="0">
                <a:latin typeface="Baskerville Old Face" pitchFamily="18" charset="0"/>
              </a:rPr>
              <a:t>Beşirli,H.(2010) ‘ Yemek, Kültür Ve Kimlik’, Milli Folklor, Yıl 22, Say› 87</a:t>
            </a:r>
          </a:p>
          <a:p>
            <a:endParaRPr lang="tr-TR" sz="2800" dirty="0" smtClean="0">
              <a:latin typeface="Baskerville Old Face" pitchFamily="18" charset="0"/>
            </a:endParaRPr>
          </a:p>
          <a:p>
            <a:r>
              <a:rPr lang="tr-TR" sz="2800" dirty="0" smtClean="0">
                <a:latin typeface="Baskerville Old Face" pitchFamily="18" charset="0"/>
              </a:rPr>
              <a:t> Esat Özata (2010) ‘Yiyecek İçecek Sektöründe Hizmet Kalitesi Ve Müşteri Memnuniyetinin Orta Restoranlarda Araştırılması Üzerine Bir Vaka Analizi’, Beykent Üniversitesi Sosyal Bilimler Enstitüsü, İstanbul.</a:t>
            </a:r>
          </a:p>
          <a:p>
            <a:endParaRPr lang="tr-TR" sz="2800" dirty="0" smtClean="0">
              <a:latin typeface="Baskerville Old Face" pitchFamily="18" charset="0"/>
            </a:endParaRPr>
          </a:p>
          <a:p>
            <a:r>
              <a:rPr lang="tr-TR" sz="2800" dirty="0" smtClean="0">
                <a:latin typeface="Baskerville Old Face" pitchFamily="18" charset="0"/>
              </a:rPr>
              <a:t>Kılınç,o.(2011)  ‘Restoran İşletmelerinde Hizmet Garantisi Uygulamaları Ve Müşteri Tercihlerine Etkileri’, Adnan Menderes Üniversitesi Sosyal Bilimler Enstitüsü, Aydın.</a:t>
            </a:r>
          </a:p>
          <a:p>
            <a:pPr>
              <a:buNone/>
            </a:pPr>
            <a:r>
              <a:rPr lang="tr-TR" sz="2800" dirty="0" smtClean="0">
                <a:latin typeface="Baskerville Old Face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tx1"/>
                </a:solidFill>
                <a:latin typeface="Baskerville Old Face" pitchFamily="18" charset="0"/>
              </a:rPr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593304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>
                <a:hlinkClick r:id="rId2"/>
              </a:rPr>
              <a:t>http://www.elbulli.com/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hlinkClick r:id="rId3"/>
              </a:rPr>
              <a:t>http://www.thefatduck.co.uk/</a:t>
            </a:r>
            <a:endParaRPr lang="tr-TR" dirty="0" smtClean="0"/>
          </a:p>
          <a:p>
            <a:endParaRPr lang="tr-TR" dirty="0" smtClean="0"/>
          </a:p>
          <a:p>
            <a:r>
              <a:rPr lang="tr-TR" u="sng" dirty="0" smtClean="0">
                <a:hlinkClick r:id="rId4"/>
              </a:rPr>
              <a:t>http:// </a:t>
            </a:r>
            <a:r>
              <a:rPr lang="tr-TR" dirty="0" smtClean="0">
                <a:hlinkClick r:id="rId5"/>
              </a:rPr>
              <a:t>www.</a:t>
            </a:r>
            <a:r>
              <a:rPr lang="tr-TR" b="1" dirty="0" smtClean="0">
                <a:hlinkClick r:id="rId5"/>
              </a:rPr>
              <a:t>michelin</a:t>
            </a:r>
            <a:r>
              <a:rPr lang="tr-TR" dirty="0" smtClean="0">
                <a:hlinkClick r:id="rId5"/>
              </a:rPr>
              <a:t>travel.com/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hlinkClick r:id="rId6"/>
              </a:rPr>
              <a:t>http://noma.dk/</a:t>
            </a:r>
            <a:endParaRPr lang="tr-TR" dirty="0" smtClean="0"/>
          </a:p>
          <a:p>
            <a:pPr>
              <a:buNone/>
            </a:pPr>
            <a:endParaRPr lang="tr-TR" u="sng" dirty="0" smtClean="0">
              <a:hlinkClick r:id="rId4"/>
            </a:endParaRPr>
          </a:p>
          <a:p>
            <a:r>
              <a:rPr lang="tr-TR" u="sng" dirty="0" smtClean="0">
                <a:hlinkClick r:id="rId4"/>
              </a:rPr>
              <a:t>http://www.restaurant.org/tourism/facts.cfm</a:t>
            </a:r>
            <a:endParaRPr lang="tr-TR" u="sng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>
                <a:hlinkClick r:id="rId7"/>
              </a:rPr>
              <a:t>http://www.theworlds50best.com/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-315416"/>
            <a:ext cx="7772400" cy="1143000"/>
          </a:xfrm>
        </p:spPr>
        <p:txBody>
          <a:bodyPr>
            <a:normAutofit/>
          </a:bodyPr>
          <a:lstStyle/>
          <a:p>
            <a:r>
              <a:rPr lang="tr-TR" sz="3600" i="1" dirty="0" smtClean="0">
                <a:solidFill>
                  <a:schemeClr val="tx1"/>
                </a:solidFill>
              </a:rPr>
              <a:t>KONSEPT BELİRLEME</a:t>
            </a:r>
            <a:endParaRPr lang="tr-TR" sz="3600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789040"/>
            <a:ext cx="9144000" cy="3212976"/>
          </a:xfrm>
        </p:spPr>
        <p:txBody>
          <a:bodyPr>
            <a:normAutofit fontScale="625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z="4100" dirty="0" smtClean="0">
                <a:latin typeface="Baskerville Old Face" pitchFamily="18" charset="0"/>
              </a:rPr>
              <a:t>Restoranın genel konsepti (klasik, modern, postmodern, etnik, füzyon v.b ) tüm özelliklerini ve karakterini belirleyen en önemli etmendir.</a:t>
            </a:r>
            <a:endParaRPr lang="tr-TR" sz="4100" dirty="0">
              <a:latin typeface="Baskerville Old Face" pitchFamily="18" charset="0"/>
            </a:endParaRPr>
          </a:p>
        </p:txBody>
      </p:sp>
      <p:pic>
        <p:nvPicPr>
          <p:cNvPr id="4" name="Picture 3" descr="konsept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836712"/>
            <a:ext cx="4607496" cy="4680520"/>
          </a:xfrm>
          <a:prstGeom prst="rect">
            <a:avLst/>
          </a:prstGeom>
        </p:spPr>
      </p:pic>
      <p:pic>
        <p:nvPicPr>
          <p:cNvPr id="8" name="Picture 7" descr="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36712"/>
            <a:ext cx="4499992" cy="4680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7772400" cy="2448272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LOKASYON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 SEÇİMİ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581128"/>
            <a:ext cx="9144000" cy="23762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3200" dirty="0" smtClean="0">
                <a:latin typeface="Baskerville Old Face" pitchFamily="18" charset="0"/>
              </a:rPr>
              <a:t>   Bir restoranın başarılı olup olmayacağını belirleyen en önemli etmenlerden biridir.</a:t>
            </a:r>
          </a:p>
          <a:p>
            <a:pPr>
              <a:buNone/>
            </a:pPr>
            <a:r>
              <a:rPr lang="tr-TR" sz="3200" dirty="0" smtClean="0">
                <a:latin typeface="Baskerville Old Face" pitchFamily="18" charset="0"/>
              </a:rPr>
              <a:t>   Her şeyi doğru yapmak yeterli değildir aynı zamanda doğru yerde yapmak gerekir.</a:t>
            </a:r>
          </a:p>
          <a:p>
            <a:pPr>
              <a:buNone/>
            </a:pPr>
            <a:r>
              <a:rPr lang="tr-TR" sz="3200" dirty="0" smtClean="0">
                <a:latin typeface="Baskerville Old Face" pitchFamily="18" charset="0"/>
              </a:rPr>
              <a:t>   Lokasyon seçiminin tüm değişkenler gözönünde bulundurularak yapılması gerekir.</a:t>
            </a:r>
            <a:endParaRPr lang="tr-TR" sz="3200" dirty="0">
              <a:latin typeface="Baskerville Old Face" pitchFamily="18" charset="0"/>
            </a:endParaRPr>
          </a:p>
        </p:txBody>
      </p:sp>
      <p:pic>
        <p:nvPicPr>
          <p:cNvPr id="4" name="Picture 3" descr="konsep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0"/>
            <a:ext cx="5724128" cy="4581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-171400"/>
            <a:ext cx="7772400" cy="1143000"/>
          </a:xfrm>
        </p:spPr>
        <p:txBody>
          <a:bodyPr/>
          <a:lstStyle/>
          <a:p>
            <a:r>
              <a:rPr lang="tr-TR" i="1" dirty="0" smtClean="0"/>
              <a:t>MENÜ</a:t>
            </a:r>
            <a:endParaRPr lang="tr-T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5949280"/>
            <a:ext cx="7772400" cy="1294656"/>
          </a:xfrm>
        </p:spPr>
        <p:txBody>
          <a:bodyPr/>
          <a:lstStyle/>
          <a:p>
            <a:r>
              <a:rPr lang="tr-TR" dirty="0" smtClean="0">
                <a:latin typeface="Baskerville Old Face" pitchFamily="18" charset="0"/>
              </a:rPr>
              <a:t>Bir restoranın müşterilerine sunduğu ürün menüsüdür.</a:t>
            </a:r>
            <a:endParaRPr lang="tr-TR" dirty="0">
              <a:latin typeface="Baskerville Old Face" pitchFamily="18" charset="0"/>
            </a:endParaRPr>
          </a:p>
        </p:txBody>
      </p:sp>
      <p:pic>
        <p:nvPicPr>
          <p:cNvPr id="4" name="Picture 2" descr="C:\Users\Nese\Desktop\GASTRO TURİZM\fm11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80728"/>
            <a:ext cx="7209345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064896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Baskerville Old Face" pitchFamily="18" charset="0"/>
              </a:rPr>
              <a:t>Menü planlamasında güzönünde bulundurulması gereken etmenler:</a:t>
            </a:r>
            <a:endParaRPr lang="tr-TR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99592" y="1772816"/>
            <a:ext cx="7772400" cy="4860032"/>
          </a:xfrm>
        </p:spPr>
        <p:txBody>
          <a:bodyPr>
            <a:normAutofit fontScale="92500" lnSpcReduction="20000"/>
          </a:bodyPr>
          <a:lstStyle/>
          <a:p>
            <a:r>
              <a:rPr lang="tr-TR" i="1" dirty="0" smtClean="0">
                <a:latin typeface="Baskerville Old Face" pitchFamily="18" charset="0"/>
              </a:rPr>
              <a:t>--Restoranın özellikleri</a:t>
            </a:r>
          </a:p>
          <a:p>
            <a:r>
              <a:rPr lang="tr-TR" i="1" dirty="0" smtClean="0">
                <a:latin typeface="Baskerville Old Face" pitchFamily="18" charset="0"/>
              </a:rPr>
              <a:t>–Tüketicilerin besin ihtiyaçları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–Tüketicilerin beslenme alışkanlıkları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–Tüketicilerin özel diyet ihtiyaçları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 Mutfak için ayrılan bütçe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 Mutfak araç gereç ve insan gücünün nitelik ve nicelik yönünden</a:t>
            </a:r>
            <a:r>
              <a:rPr lang="tr-TR" dirty="0" smtClean="0">
                <a:latin typeface="Baskerville Old Face" pitchFamily="18" charset="0"/>
              </a:rPr>
              <a:t> </a:t>
            </a:r>
            <a:r>
              <a:rPr lang="tr-TR" i="1" dirty="0" smtClean="0">
                <a:latin typeface="Baskerville Old Face" pitchFamily="18" charset="0"/>
              </a:rPr>
              <a:t>durumu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 Yemek servisi yöntemi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 Sezon</a:t>
            </a:r>
            <a:endParaRPr lang="tr-TR" dirty="0" smtClean="0">
              <a:latin typeface="Baskerville Old Face" pitchFamily="18" charset="0"/>
            </a:endParaRPr>
          </a:p>
          <a:p>
            <a:r>
              <a:rPr lang="tr-TR" i="1" dirty="0" smtClean="0">
                <a:latin typeface="Baskerville Old Face" pitchFamily="18" charset="0"/>
              </a:rPr>
              <a:t>– Pazar stratejileri</a:t>
            </a:r>
          </a:p>
          <a:p>
            <a:endParaRPr lang="tr-TR" dirty="0" smtClean="0">
              <a:latin typeface="Baskerville Old Face" pitchFamily="18" charset="0"/>
            </a:endParaRPr>
          </a:p>
          <a:p>
            <a:endParaRPr lang="tr-TR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11760" y="5733256"/>
            <a:ext cx="7772400" cy="7906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Baskerville Old Face" pitchFamily="18" charset="0"/>
              </a:rPr>
              <a:t>marka ve logo seçimi</a:t>
            </a:r>
            <a:endParaRPr lang="tr-TR" sz="3600" dirty="0">
              <a:latin typeface="Baskerville Old Face" pitchFamily="18" charset="0"/>
            </a:endParaRPr>
          </a:p>
        </p:txBody>
      </p:sp>
      <p:pic>
        <p:nvPicPr>
          <p:cNvPr id="12" name="Picture 11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2664296" cy="1714500"/>
          </a:xfrm>
          <a:prstGeom prst="rect">
            <a:avLst/>
          </a:prstGeom>
        </p:spPr>
      </p:pic>
      <p:pic>
        <p:nvPicPr>
          <p:cNvPr id="13" name="Picture 12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3212976"/>
            <a:ext cx="2543175" cy="1800225"/>
          </a:xfrm>
          <a:prstGeom prst="rect">
            <a:avLst/>
          </a:prstGeom>
        </p:spPr>
      </p:pic>
      <p:pic>
        <p:nvPicPr>
          <p:cNvPr id="14" name="Picture 13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1700808"/>
            <a:ext cx="2705100" cy="1685925"/>
          </a:xfrm>
          <a:prstGeom prst="rect">
            <a:avLst/>
          </a:prstGeom>
        </p:spPr>
      </p:pic>
      <p:pic>
        <p:nvPicPr>
          <p:cNvPr id="15" name="Picture 14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628800"/>
            <a:ext cx="2143125" cy="2143125"/>
          </a:xfrm>
          <a:prstGeom prst="rect">
            <a:avLst/>
          </a:prstGeom>
        </p:spPr>
      </p:pic>
      <p:pic>
        <p:nvPicPr>
          <p:cNvPr id="16" name="Picture 15" descr="The-Black-Rose-Irish-Pub-logo-design (1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00192" y="188640"/>
            <a:ext cx="2381250" cy="1428750"/>
          </a:xfrm>
          <a:prstGeom prst="rect">
            <a:avLst/>
          </a:prstGeom>
        </p:spPr>
      </p:pic>
      <p:pic>
        <p:nvPicPr>
          <p:cNvPr id="17" name="Picture 16" descr="The-Roof-logo-desig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51920" y="3501008"/>
            <a:ext cx="2381250" cy="1428750"/>
          </a:xfrm>
          <a:prstGeom prst="rect">
            <a:avLst/>
          </a:prstGeom>
        </p:spPr>
      </p:pic>
      <p:pic>
        <p:nvPicPr>
          <p:cNvPr id="18" name="Picture 17" descr="Vamonos-logo-desig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691680" y="3429000"/>
            <a:ext cx="2381250" cy="1428750"/>
          </a:xfrm>
          <a:prstGeom prst="rect">
            <a:avLst/>
          </a:prstGeom>
        </p:spPr>
      </p:pic>
      <p:pic>
        <p:nvPicPr>
          <p:cNvPr id="19" name="Picture 18" descr="images (14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915816" y="188640"/>
            <a:ext cx="3352800" cy="1114425"/>
          </a:xfrm>
          <a:prstGeom prst="rect">
            <a:avLst/>
          </a:prstGeom>
        </p:spPr>
      </p:pic>
      <p:pic>
        <p:nvPicPr>
          <p:cNvPr id="20" name="Picture 19" descr="images (5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3284984"/>
            <a:ext cx="2143125" cy="2143125"/>
          </a:xfrm>
          <a:prstGeom prst="rect">
            <a:avLst/>
          </a:prstGeom>
        </p:spPr>
      </p:pic>
      <p:pic>
        <p:nvPicPr>
          <p:cNvPr id="21" name="Picture 20" descr="images (6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779912" y="1628800"/>
            <a:ext cx="2552700" cy="1790700"/>
          </a:xfrm>
          <a:prstGeom prst="rect">
            <a:avLst/>
          </a:prstGeom>
        </p:spPr>
      </p:pic>
      <p:pic>
        <p:nvPicPr>
          <p:cNvPr id="22" name="Picture 21" descr="images (11)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051721" y="1628800"/>
            <a:ext cx="1728192" cy="18722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013176"/>
            <a:ext cx="8420472" cy="1654696"/>
          </a:xfrm>
        </p:spPr>
        <p:txBody>
          <a:bodyPr>
            <a:normAutofit fontScale="325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r>
              <a:rPr lang="tr-TR" sz="8600" dirty="0" smtClean="0">
                <a:latin typeface="Baskerville Old Face" pitchFamily="18" charset="0"/>
              </a:rPr>
              <a:t>Restoranın fiziki yapısının planlanması (mutfak, bar, salon, tuvaletler, depo, otopark, v.b)</a:t>
            </a:r>
            <a:endParaRPr lang="tr-TR" sz="8600" dirty="0">
              <a:latin typeface="Baskerville Old Face" pitchFamily="18" charset="0"/>
            </a:endParaRPr>
          </a:p>
        </p:txBody>
      </p:sp>
      <p:pic>
        <p:nvPicPr>
          <p:cNvPr id="5" name="Picture 4" descr="fiziks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57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5589240"/>
            <a:ext cx="7772400" cy="1368152"/>
          </a:xfrm>
        </p:spPr>
        <p:txBody>
          <a:bodyPr>
            <a:normAutofit/>
          </a:bodyPr>
          <a:lstStyle/>
          <a:p>
            <a:r>
              <a:rPr lang="tr-TR" sz="3200" dirty="0" smtClean="0">
                <a:latin typeface="Baskerville Old Face" pitchFamily="18" charset="0"/>
              </a:rPr>
              <a:t>Dekor ve ambians oluşturulması(görünüş, ışıklandırma, akustik, koku, müzik)</a:t>
            </a:r>
            <a:endParaRPr lang="tr-TR" sz="3200" dirty="0">
              <a:latin typeface="Baskerville Old Face" pitchFamily="18" charset="0"/>
            </a:endParaRPr>
          </a:p>
        </p:txBody>
      </p:sp>
      <p:pic>
        <p:nvPicPr>
          <p:cNvPr id="32770" name="Picture 2" descr="C:\Users\EMİR\Downloads\ithaa1-571x3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tx1"/>
                </a:solidFill>
                <a:latin typeface="Baskerville Old Face" pitchFamily="18" charset="0"/>
              </a:rPr>
              <a:t>KAYNAKÇA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4016" y="1196752"/>
            <a:ext cx="8964488" cy="5410200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2800" dirty="0" smtClean="0">
              <a:latin typeface="Baskerville Old Face" pitchFamily="18" charset="0"/>
            </a:endParaRPr>
          </a:p>
          <a:p>
            <a:endParaRPr lang="tr-TR" sz="2800" dirty="0" smtClean="0">
              <a:latin typeface="Baskerville Old Face" pitchFamily="18" charset="0"/>
            </a:endParaRPr>
          </a:p>
          <a:p>
            <a:r>
              <a:rPr lang="tr-TR" sz="2800" dirty="0" smtClean="0">
                <a:latin typeface="Baskerville Old Face" pitchFamily="18" charset="0"/>
              </a:rPr>
              <a:t>Koçbek, D.(2005) ‘Yiyecek Çecek Sektöründe Hizmet Kalitesi Ve Müşteri Memnunyeti: Etnik Restoranlara Yönelik Bir Arastırma’, Eskisehir Anadolu Üniversitesi Sosyal Bilimler Enstitüsü, Eskişehir.</a:t>
            </a:r>
          </a:p>
          <a:p>
            <a:endParaRPr lang="tr-TR" sz="2800" dirty="0" smtClean="0">
              <a:latin typeface="Baskerville Old Face" pitchFamily="18" charset="0"/>
            </a:endParaRPr>
          </a:p>
          <a:p>
            <a:r>
              <a:rPr lang="tr-TR" sz="2800" dirty="0" smtClean="0">
                <a:latin typeface="Baskerville Old Face" pitchFamily="18" charset="0"/>
              </a:rPr>
              <a:t>Petek, S.(2007) ‘Sehir İçi Restoranlarda İşletme, Marka Kavramı Ve İç Mekan Kurgusunun Alakart ve Fast Food Restoranlarda İrdelenmesi’, </a:t>
            </a:r>
            <a:r>
              <a:rPr lang="sv-SE" sz="2800" dirty="0" smtClean="0">
                <a:latin typeface="Baskerville Old Face" pitchFamily="18" charset="0"/>
              </a:rPr>
              <a:t>M</a:t>
            </a:r>
            <a:r>
              <a:rPr lang="tr-TR" sz="2800" dirty="0" smtClean="0">
                <a:latin typeface="Baskerville Old Face" pitchFamily="18" charset="0"/>
              </a:rPr>
              <a:t>i</a:t>
            </a:r>
            <a:r>
              <a:rPr lang="sv-SE" sz="2800" dirty="0" smtClean="0">
                <a:latin typeface="Baskerville Old Face" pitchFamily="18" charset="0"/>
              </a:rPr>
              <a:t>mar S</a:t>
            </a:r>
            <a:r>
              <a:rPr lang="tr-TR" sz="2800" dirty="0" smtClean="0">
                <a:latin typeface="Baskerville Old Face" pitchFamily="18" charset="0"/>
              </a:rPr>
              <a:t>i</a:t>
            </a:r>
            <a:r>
              <a:rPr lang="sv-SE" sz="2800" dirty="0" smtClean="0">
                <a:latin typeface="Baskerville Old Face" pitchFamily="18" charset="0"/>
              </a:rPr>
              <a:t>nan Güzel Sanatlar Ünverstes</a:t>
            </a:r>
            <a:r>
              <a:rPr lang="tr-TR" sz="2800" dirty="0" smtClean="0">
                <a:latin typeface="Baskerville Old Face" pitchFamily="18" charset="0"/>
              </a:rPr>
              <a:t>i Fen Bilimleri Enstitüsü, İstanbul.</a:t>
            </a:r>
          </a:p>
          <a:p>
            <a:endParaRPr lang="tr-TR" sz="28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335</Words>
  <Application>Microsoft Office PowerPoint</Application>
  <PresentationFormat>Ekran Gösterisi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Sektör analizi ve örnek çalışma</vt:lpstr>
      <vt:lpstr>KONSEPT BELİRLEME</vt:lpstr>
      <vt:lpstr>LOKASYON  SEÇİMİ</vt:lpstr>
      <vt:lpstr>MENÜ</vt:lpstr>
      <vt:lpstr>Menü planlamasında güzönünde bulundurulması gereken etmenler:</vt:lpstr>
      <vt:lpstr>Slayt 6</vt:lpstr>
      <vt:lpstr>Slayt 7</vt:lpstr>
      <vt:lpstr>Slayt 8</vt:lpstr>
      <vt:lpstr>KAYNAKÇA</vt:lpstr>
      <vt:lpstr>KAYNAKÇA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Sektör analizi ve örnek çalışma</dc:title>
  <dc:creator>güneş</dc:creator>
  <cp:lastModifiedBy>güneş</cp:lastModifiedBy>
  <cp:revision>7</cp:revision>
  <dcterms:created xsi:type="dcterms:W3CDTF">2020-03-13T11:34:14Z</dcterms:created>
  <dcterms:modified xsi:type="dcterms:W3CDTF">2020-04-24T15:02:38Z</dcterms:modified>
</cp:coreProperties>
</file>