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9" r:id="rId2"/>
    <p:sldId id="260" r:id="rId3"/>
    <p:sldId id="257" r:id="rId4"/>
    <p:sldId id="258"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60" d="100"/>
          <a:sy n="60" d="100"/>
        </p:scale>
        <p:origin x="54"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ctr"/>
            <a:r>
              <a:rPr lang="tr-TR" sz="8800" dirty="0" smtClean="0">
                <a:solidFill>
                  <a:srgbClr val="FF0000"/>
                </a:solidFill>
              </a:rPr>
              <a:t>BORÇLAR HUKUKU BİLGİSİ</a:t>
            </a:r>
          </a:p>
        </p:txBody>
      </p:sp>
    </p:spTree>
    <p:extLst>
      <p:ext uri="{BB962C8B-B14F-4D97-AF65-F5344CB8AC3E}">
        <p14:creationId xmlns:p14="http://schemas.microsoft.com/office/powerpoint/2010/main" val="976920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98179" y="-141890"/>
            <a:ext cx="9469821" cy="5738649"/>
          </a:xfrm>
        </p:spPr>
        <p:txBody>
          <a:bodyPr>
            <a:normAutofit fontScale="90000"/>
          </a:bodyPr>
          <a:lstStyle/>
          <a:p>
            <a:r>
              <a:rPr lang="tr-TR" sz="4400" u="sng" dirty="0" smtClean="0"/>
              <a:t/>
            </a:r>
            <a:br>
              <a:rPr lang="tr-TR" sz="4400" u="sng" dirty="0" smtClean="0"/>
            </a:br>
            <a:r>
              <a:rPr lang="tr-TR" sz="4400" u="sng" dirty="0"/>
              <a:t/>
            </a:r>
            <a:br>
              <a:rPr lang="tr-TR" sz="4400" u="sng" dirty="0"/>
            </a:br>
            <a:r>
              <a:rPr lang="tr-TR" sz="4400" u="sng" dirty="0" smtClean="0"/>
              <a:t/>
            </a:r>
            <a:br>
              <a:rPr lang="tr-TR" sz="4400" u="sng" dirty="0" smtClean="0"/>
            </a:br>
            <a:r>
              <a:rPr lang="tr-TR" sz="4400" dirty="0"/>
              <a:t/>
            </a:r>
            <a:br>
              <a:rPr lang="tr-TR" sz="4400" dirty="0"/>
            </a:br>
            <a:r>
              <a:rPr lang="tr-TR" sz="4400" u="sng" dirty="0" smtClean="0"/>
              <a:t>Dar Anlamda borç: </a:t>
            </a:r>
            <a:r>
              <a:rPr lang="tr-TR" sz="4400" dirty="0" smtClean="0"/>
              <a:t> Para borcu.</a:t>
            </a:r>
            <a:br>
              <a:rPr lang="tr-TR" sz="4400" dirty="0" smtClean="0"/>
            </a:br>
            <a:r>
              <a:rPr lang="tr-TR" sz="4400" u="sng" dirty="0" smtClean="0"/>
              <a:t>Geniş </a:t>
            </a:r>
            <a:r>
              <a:rPr lang="tr-TR" sz="4400" u="sng" dirty="0"/>
              <a:t>Anlamda Borç</a:t>
            </a:r>
            <a:r>
              <a:rPr lang="tr-TR" sz="4400" dirty="0"/>
              <a:t>:  Alacaklı ve borçlu arasındaki hukuki bağ.</a:t>
            </a:r>
            <a:r>
              <a:rPr lang="tr-TR" dirty="0"/>
              <a:t/>
            </a:r>
            <a:br>
              <a:rPr lang="tr-TR" dirty="0"/>
            </a:br>
            <a:r>
              <a:rPr lang="tr-TR" dirty="0"/>
              <a:t> </a:t>
            </a:r>
            <a:br>
              <a:rPr lang="tr-TR" dirty="0"/>
            </a:br>
            <a:endParaRPr lang="tr-TR" dirty="0"/>
          </a:p>
        </p:txBody>
      </p:sp>
      <p:sp>
        <p:nvSpPr>
          <p:cNvPr id="3" name="Alt Başlık 2"/>
          <p:cNvSpPr>
            <a:spLocks noGrp="1"/>
          </p:cNvSpPr>
          <p:nvPr>
            <p:ph type="subTitle" idx="1"/>
          </p:nvPr>
        </p:nvSpPr>
        <p:spPr>
          <a:xfrm flipV="1">
            <a:off x="1524000" y="5257799"/>
            <a:ext cx="9144000" cy="61175"/>
          </a:xfrm>
        </p:spPr>
        <p:txBody>
          <a:bodyPr>
            <a:normAutofit fontScale="25000" lnSpcReduction="20000"/>
          </a:bodyPr>
          <a:lstStyle/>
          <a:p>
            <a:endParaRPr lang="tr-TR" dirty="0"/>
          </a:p>
        </p:txBody>
      </p:sp>
    </p:spTree>
    <p:extLst>
      <p:ext uri="{BB962C8B-B14F-4D97-AF65-F5344CB8AC3E}">
        <p14:creationId xmlns:p14="http://schemas.microsoft.com/office/powerpoint/2010/main" val="1409555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BORÇ İLİŞKİSİ: iki taraf arasında kurulan borçluyu alacaklıya karşı belli bir davranışta bulunmaya yükümlü kılan hukuki bağdır. Unsurları;</a:t>
            </a:r>
          </a:p>
          <a:p>
            <a:r>
              <a:rPr lang="tr-TR" dirty="0"/>
              <a:t>Alacaklı: Aralarındaki borç ilişkisine dayanarak borçludan kendisine bir edimde bulunmasını isteme yetkisine sahip olan taraftır.</a:t>
            </a:r>
          </a:p>
          <a:p>
            <a:r>
              <a:rPr lang="tr-TR" dirty="0"/>
              <a:t>Borçlu: Borç ilişkisinden dolayı karşısındaki alacaklıya bir edimde bulunma yükümlülüğü altına girmiş olan taraftır.</a:t>
            </a:r>
          </a:p>
          <a:p>
            <a:endParaRPr lang="tr-TR" dirty="0"/>
          </a:p>
        </p:txBody>
      </p:sp>
    </p:spTree>
    <p:extLst>
      <p:ext uri="{BB962C8B-B14F-4D97-AF65-F5344CB8AC3E}">
        <p14:creationId xmlns:p14="http://schemas.microsoft.com/office/powerpoint/2010/main" val="1108339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Edim: Borcun konusudur. Edimin konusu bir şey vermek bir şey yapmak bir şey yapmamak şeklinde ortaya çıkar. Edimin konusu emredici hükümlere ahlaka kişilik haklarına aykırı olamamalıdır. Ayrıca imkansız olmaması gerekir. Para borçları verme edimine örnektir. İş sözleşmelerindeki işçinin yapması gereken işi yapması yapma edimine örnektir. Geceleyin geç saatte yüksek sesle müzik dinlememek yapmama edimine örnektir.</a:t>
            </a:r>
          </a:p>
          <a:p>
            <a:endParaRPr lang="tr-TR" dirty="0"/>
          </a:p>
        </p:txBody>
      </p:sp>
    </p:spTree>
    <p:extLst>
      <p:ext uri="{BB962C8B-B14F-4D97-AF65-F5344CB8AC3E}">
        <p14:creationId xmlns:p14="http://schemas.microsoft.com/office/powerpoint/2010/main" val="3028421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Kişisel edim bizzat borçlunun yerine getirmesi gereken edimdir. Bir heykeltıraşın heykel yapması.  Maddi edim ise doğrudan borçlunun mal varlığıyla (mamelek) yerine getirilen edimdir. Ani edim bir defalık edimdir. Satıcının malı alıcıya teslim etmesi, alıcının parayı satıcıya teslim etmesi. Sürekli edim ise kesintisiz bir fiil veya yerine getirilir.  Örneğin hizmet sözleşmesinde işçinin hizmeti yerine getirme borcu. Bölünebilen edim, konusunu oluşturan şeyin niteliğinde ve değerinde bir değişiklik olmaksızın birbirine eşit birden çok parçaya ayrılan edimdir. Bölünemez edim konusunu oluşturan şeyin niteliğinde bir değişiklik olmaksızın birden çok parçaya ayrılması mümkün olmayan edimdir. </a:t>
            </a:r>
          </a:p>
          <a:p>
            <a:endParaRPr lang="tr-TR" dirty="0"/>
          </a:p>
        </p:txBody>
      </p:sp>
    </p:spTree>
    <p:extLst>
      <p:ext uri="{BB962C8B-B14F-4D97-AF65-F5344CB8AC3E}">
        <p14:creationId xmlns:p14="http://schemas.microsoft.com/office/powerpoint/2010/main" val="10285842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222</Words>
  <Application>Microsoft Office PowerPoint</Application>
  <PresentationFormat>Geniş ekran</PresentationFormat>
  <Paragraphs>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İyon</vt:lpstr>
      <vt:lpstr>PowerPoint Sunusu</vt:lpstr>
      <vt:lpstr>    Dar Anlamda borç:  Para borcu. Geniş Anlamda Borç:  Alacaklı ve borçlu arasındaki hukuki bağ.   </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2018-01-19T20:38:36Z</dcterms:created>
  <dcterms:modified xsi:type="dcterms:W3CDTF">2018-01-19T20:40:43Z</dcterms:modified>
</cp:coreProperties>
</file>