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8" r:id="rId3"/>
    <p:sldId id="27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41" r:id="rId27"/>
    <p:sldId id="342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LEKE ÇIKARMA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698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Sabun: Hayvansal ve bitkisel yağların sodyum veya potasyum hidroksit ile ısıtılması sonucu elde edilir. Kullanım amacına göre dolgu maddesi olarak; sodyum silikat, boraks, reçine, alkol, boya, gliserin, parfüm ve </a:t>
            </a:r>
            <a:r>
              <a:rPr lang="tr-TR" sz="2400" dirty="0" smtClean="0"/>
              <a:t>antiseptik </a:t>
            </a:r>
            <a:r>
              <a:rPr lang="tr-TR" sz="2400" dirty="0"/>
              <a:t>maddeler kullanılmaktadır.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Sabunla </a:t>
            </a:r>
            <a:r>
              <a:rPr lang="tr-TR" sz="2400" dirty="0"/>
              <a:t>temizlik yapılırken yumuşak su kullanılmalıdır. Sert sularda sabun kalsiyum ve magnezyum tuzları ile birleşerek tortu oluşturur ve temizleme etkisi azalır, koyu renk </a:t>
            </a:r>
            <a:r>
              <a:rPr lang="tr-TR" sz="2400" dirty="0" smtClean="0"/>
              <a:t>kumaşlarda </a:t>
            </a:r>
            <a:r>
              <a:rPr lang="tr-TR" sz="2400" dirty="0"/>
              <a:t>beyaz lekelerin oluşmasına yol açar.</a:t>
            </a:r>
          </a:p>
        </p:txBody>
      </p:sp>
    </p:spTree>
    <p:extLst>
      <p:ext uri="{BB962C8B-B14F-4D97-AF65-F5344CB8AC3E}">
        <p14:creationId xmlns:p14="http://schemas.microsoft.com/office/powerpoint/2010/main" val="19593657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Deterjan: Yağ, kir, toz parçacıklarını yüzeyden sökerek suda asılı </a:t>
            </a:r>
            <a:r>
              <a:rPr lang="tr-TR" sz="2400" dirty="0" smtClean="0"/>
              <a:t>durumda </a:t>
            </a:r>
            <a:r>
              <a:rPr lang="tr-TR" sz="2400" dirty="0"/>
              <a:t>kalmasını sağlayan temizleme özelliğine sahip, soğuk ve sert </a:t>
            </a:r>
            <a:r>
              <a:rPr lang="tr-TR" sz="2400" dirty="0" smtClean="0"/>
              <a:t>sularda </a:t>
            </a:r>
            <a:r>
              <a:rPr lang="tr-TR" sz="2400" dirty="0"/>
              <a:t>bile etkili olan bir yüzey aktif maddesidir. Özellikle yağ ve yağlı </a:t>
            </a:r>
            <a:r>
              <a:rPr lang="tr-TR" sz="2400" dirty="0" smtClean="0"/>
              <a:t>bileşiklerin </a:t>
            </a:r>
            <a:r>
              <a:rPr lang="tr-TR" sz="2400" dirty="0"/>
              <a:t>lekelerinin çıkarılmasında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688824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Benzin: Ham petrol, karbonlu hidrojen karışımıdır. Bu karışımın 150°C’de ısıtılarak damıtılması ile benzin elde edilir. Yağları eritici </a:t>
            </a:r>
            <a:r>
              <a:rPr lang="tr-TR" sz="2400" dirty="0" smtClean="0"/>
              <a:t>özelliğinden </a:t>
            </a:r>
            <a:r>
              <a:rPr lang="tr-TR" sz="2400" dirty="0"/>
              <a:t>dolayı leke çıkarmada kullanılmaktadır. Benzinle leke çıkarma işlemi sırasında ateşten uzak ve açık havada çalışılmalıdır.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Petrol </a:t>
            </a:r>
            <a:r>
              <a:rPr lang="tr-TR" sz="2400" dirty="0"/>
              <a:t>eteri: Benzin türevi olan petrol eteri de yağlı lekelerin </a:t>
            </a:r>
            <a:r>
              <a:rPr lang="tr-TR" sz="2400" dirty="0" smtClean="0"/>
              <a:t>çıkarılmasında </a:t>
            </a:r>
            <a:r>
              <a:rPr lang="tr-TR" sz="2400" dirty="0"/>
              <a:t>ve kuru temizlemede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2120581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Gazyağı: Ham petrolün damıtılması ile elde edilir. Leke çıkarmada </a:t>
            </a:r>
            <a:r>
              <a:rPr lang="tr-TR" sz="2400" dirty="0" smtClean="0"/>
              <a:t>özellikle </a:t>
            </a:r>
            <a:r>
              <a:rPr lang="tr-TR" sz="2400" dirty="0"/>
              <a:t>yağlı boya lekesinin çıkarılmasında kullanılmaktadır.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Karbon </a:t>
            </a:r>
            <a:r>
              <a:rPr lang="tr-TR" sz="2400" dirty="0" err="1"/>
              <a:t>tetraklorür</a:t>
            </a:r>
            <a:r>
              <a:rPr lang="tr-TR" sz="2400" dirty="0"/>
              <a:t>: Doymuş bir hidrokarbondur. </a:t>
            </a:r>
            <a:r>
              <a:rPr lang="tr-TR" sz="2400" dirty="0" err="1"/>
              <a:t>Karbonsülfür</a:t>
            </a:r>
            <a:r>
              <a:rPr lang="tr-TR" sz="2400" dirty="0"/>
              <a:t> buharı ile klor gazının sentezi sonucu elde edilir. Yağlı lekelerin çıkarılmasında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4113586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Benzen: Maden kömürü katranının damıtılmasından elde edilir. Sentetik olarak da asetilenden elde edilebilmektedir. Şurup kıvamında renksiz, özel kokulu, suda çözünmeyen 80°C’de kaynayan kuvvetli bir çözücüdür. Yağ, mum lekelerinin çıkarılmasında kullanılmaktadır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45915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Terebentin </a:t>
            </a:r>
            <a:r>
              <a:rPr lang="tr-TR" sz="2400" dirty="0"/>
              <a:t>esansı: Tropikal bölgelerde yetişen bir tür ağacın gövde ve kozalaklarından elde edilen özel kokulu, renksiz, uçucu, çabuk yanan bir sıvıdır. Yağ ve mum lekelerinin çıkarılmasında kullanılmaktadır</a:t>
            </a:r>
            <a:r>
              <a:rPr lang="tr-TR" sz="2400" dirty="0" smtClean="0"/>
              <a:t>.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/>
              <a:t>Neft: Ham petrolün 80–100 derecede damıtılmasından elde edilir. Uçucu, çabuk alev alan, yağlı boya kokusunda bir sıvıdır. Leke çıkarmada; yağlı boya lekesinin çıkarılmasında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3053631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Metil alkol (mor ispirto): Odunun damıtılmasından veya sentetik olarak elde edilir. Yakıcı tatta, özel kokulu bir sıvıdır. Metil alkol, yer </a:t>
            </a:r>
            <a:r>
              <a:rPr lang="tr-TR" sz="2400" dirty="0" smtClean="0"/>
              <a:t>döşemelerindeki </a:t>
            </a:r>
            <a:r>
              <a:rPr lang="tr-TR" sz="2400" dirty="0"/>
              <a:t>boya ve vernik lekelerini çıkarmada kullanılır. Boya izi bıraktığı için kumaş yüzeylerde kullanılmaz.</a:t>
            </a:r>
          </a:p>
        </p:txBody>
      </p:sp>
    </p:spTree>
    <p:extLst>
      <p:ext uri="{BB962C8B-B14F-4D97-AF65-F5344CB8AC3E}">
        <p14:creationId xmlns:p14="http://schemas.microsoft.com/office/powerpoint/2010/main" val="1981654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Etil alkol: Şekerli maddelerin damıtılması veya sentetik olarak elde </a:t>
            </a:r>
            <a:r>
              <a:rPr lang="tr-TR" sz="2400" dirty="0" smtClean="0"/>
              <a:t>edilir</a:t>
            </a:r>
            <a:r>
              <a:rPr lang="tr-TR" sz="2400" dirty="0"/>
              <a:t>. Renksiz, yakıcı tatta, hoş kokulu, uçucu, 78 °C’de kaynayan, -114 °C’de donan, su ile her oranda karışabilen çok iyi çözücüdür. Yağ, reçine ve esans maddelerini çözer. Leke çıkarmada, ruj ve tükenmez kalem </a:t>
            </a:r>
            <a:r>
              <a:rPr lang="tr-TR" sz="2400" dirty="0" smtClean="0"/>
              <a:t>lekelerini </a:t>
            </a:r>
            <a:r>
              <a:rPr lang="tr-TR" sz="2400" dirty="0"/>
              <a:t>çıkarmada kullanılır. Alkol, bazı kumaş boyalarını eriterek kumaşın rengini açabilir. Bu nedenle renkli kumaşlarda alkolle çalışırken dikkatli olunmalıdır.</a:t>
            </a:r>
          </a:p>
        </p:txBody>
      </p:sp>
    </p:spTree>
    <p:extLst>
      <p:ext uri="{BB962C8B-B14F-4D97-AF65-F5344CB8AC3E}">
        <p14:creationId xmlns:p14="http://schemas.microsoft.com/office/powerpoint/2010/main" val="22673105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Eter: İki molekül alkolden, bir molekül suyun çıkması ile oluşur. </a:t>
            </a:r>
            <a:r>
              <a:rPr lang="tr-TR" sz="2400" dirty="0" smtClean="0"/>
              <a:t>Renksiz</a:t>
            </a:r>
            <a:r>
              <a:rPr lang="tr-TR" sz="2400" dirty="0"/>
              <a:t>, hoş kokulu, kolay uçan, yakıcı tatta ve suda çözünen bir sıvıdır. Yağ, boya ve reçineyi eritir. Leke çıkarmada bu özelliğinden dolayı </a:t>
            </a:r>
            <a:r>
              <a:rPr lang="tr-TR" sz="2400" dirty="0" smtClean="0"/>
              <a:t>kullanılmaktadır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89118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Aseton: Nişasta ihtiva eden tahılların bir çeşit bakteri vasıtasıyla </a:t>
            </a:r>
            <a:r>
              <a:rPr lang="tr-TR" sz="2400" dirty="0" smtClean="0"/>
              <a:t>fermantasyonundan </a:t>
            </a:r>
            <a:r>
              <a:rPr lang="tr-TR" sz="2400" dirty="0"/>
              <a:t>elde edilir. Renksiz, hoş kokulu 56,5°C’de kaynayan, suda kolay çözünen yanıcı bir sıvıdır. Vernik ve oje lekelerinin çıkarılmasında kullanılır. Koyu renk kumaşların rengini açabildiği için bu tür </a:t>
            </a:r>
            <a:r>
              <a:rPr lang="tr-TR" sz="2400" dirty="0" smtClean="0"/>
              <a:t>kumaşlardaki </a:t>
            </a:r>
            <a:r>
              <a:rPr lang="tr-TR" sz="2400" dirty="0"/>
              <a:t>lekelerin çıkarılmasında kullanılmamalıdır.</a:t>
            </a:r>
          </a:p>
        </p:txBody>
      </p:sp>
    </p:spTree>
    <p:extLst>
      <p:ext uri="{BB962C8B-B14F-4D97-AF65-F5344CB8AC3E}">
        <p14:creationId xmlns:p14="http://schemas.microsoft.com/office/powerpoint/2010/main" val="203598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Leke Çıkarmada Kullanılan Araç Gereçler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0043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Amonyak: Azotlu organik maddelerin çürümesi sonucunda veya </a:t>
            </a:r>
            <a:r>
              <a:rPr lang="tr-TR" sz="2400" dirty="0" smtClean="0"/>
              <a:t>amonyum </a:t>
            </a:r>
            <a:r>
              <a:rPr lang="tr-TR" sz="2400" dirty="0"/>
              <a:t>tuzlarının sodyum hidroksit gibi kuvvetli bazlarla ısıtılmasıyla elde edilir. Renksiz, yakıcı tatta, çok keskin kokulu, suda iyi çözünen bir </a:t>
            </a:r>
            <a:r>
              <a:rPr lang="tr-TR" sz="2400" dirty="0" smtClean="0"/>
              <a:t>gazdır</a:t>
            </a:r>
            <a:r>
              <a:rPr lang="tr-TR" sz="2400" dirty="0"/>
              <a:t>. Hafif alkali özelliğindedir. Bu nedenle renkli kumaşlarda dikkatli </a:t>
            </a:r>
            <a:r>
              <a:rPr lang="tr-TR" sz="2400" dirty="0" smtClean="0"/>
              <a:t>kullanılmalıdır</a:t>
            </a:r>
            <a:r>
              <a:rPr lang="tr-TR" sz="2400" dirty="0"/>
              <a:t>. Leke çıkarmada kadife gibi tüylü kumaşlarda yağ ve kirlerin sabunlaşarak temizlenmesini sağlar.</a:t>
            </a:r>
          </a:p>
        </p:txBody>
      </p:sp>
    </p:spTree>
    <p:extLst>
      <p:ext uri="{BB962C8B-B14F-4D97-AF65-F5344CB8AC3E}">
        <p14:creationId xmlns:p14="http://schemas.microsoft.com/office/powerpoint/2010/main" val="23240816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Renk açarak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Oksalik asit: Beyaz, küçük prizmalar şeklinde kristal bir maddedir. </a:t>
            </a:r>
            <a:r>
              <a:rPr lang="tr-TR" sz="2400" dirty="0" smtClean="0"/>
              <a:t>Zehirlidir </a:t>
            </a:r>
            <a:r>
              <a:rPr lang="tr-TR" sz="2400" dirty="0"/>
              <a:t>ve suda kolay erir. Pas lekesinin çıkarılmasında kullanılır. Oksalik asit renkli kumaşlarda çok dikkatli kullanılmalıdır, kumaşın rengini </a:t>
            </a:r>
            <a:r>
              <a:rPr lang="tr-TR" sz="2400" dirty="0" smtClean="0"/>
              <a:t>açabilir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3332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Renk açarak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Sitrik asit: Limon, portakal gibi meyvelerin bileşiminde de bulunan </a:t>
            </a:r>
            <a:r>
              <a:rPr lang="tr-TR" sz="2400" dirty="0" smtClean="0"/>
              <a:t>organik </a:t>
            </a:r>
            <a:r>
              <a:rPr lang="tr-TR" sz="2400" dirty="0"/>
              <a:t>bir asittir. Suda erir, ekşi tatta ve küçük kristaller hâlinde olup halk arasında limon tuzu olarak da bilinmektedir. Yer döşemeleri ve cam </a:t>
            </a:r>
            <a:r>
              <a:rPr lang="tr-TR" sz="2400" dirty="0" smtClean="0"/>
              <a:t>üzerindeki </a:t>
            </a:r>
            <a:r>
              <a:rPr lang="tr-TR" sz="2400" dirty="0"/>
              <a:t>kireç lekelerinin çıkarılmasında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1058535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Renk açarak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Tartarik asit: Sebze ve meyvelerin bileşiminde bulunan tartarik asit, </a:t>
            </a:r>
            <a:r>
              <a:rPr lang="tr-TR" sz="2400" dirty="0" smtClean="0"/>
              <a:t>ekşi </a:t>
            </a:r>
            <a:r>
              <a:rPr lang="tr-TR" sz="2400" dirty="0"/>
              <a:t>tatta ve renksiz kristaller şeklindedir. Leke çıkarmada, kan lekesinin çıkarılmasında kullanılır</a:t>
            </a:r>
            <a:r>
              <a:rPr lang="tr-TR" sz="2400" dirty="0" smtClean="0"/>
              <a:t>.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/>
              <a:t>Asetik asit: Renksiz, keskin kokulu, ekşi lezzetli organik asittir. Boya ve reçineleri çözer. Yer döşemeleri ve cam üzerindeki kireç lekelerinin </a:t>
            </a:r>
            <a:r>
              <a:rPr lang="tr-TR" sz="2400" dirty="0" smtClean="0"/>
              <a:t>çıkarılmasında </a:t>
            </a:r>
            <a:r>
              <a:rPr lang="tr-TR" sz="2400" dirty="0"/>
              <a:t>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9976147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Renk açarak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Laborak</a:t>
            </a:r>
            <a:r>
              <a:rPr lang="tr-TR" sz="2400" dirty="0"/>
              <a:t> suyu: Sodyum </a:t>
            </a:r>
            <a:r>
              <a:rPr lang="tr-TR" sz="2400" dirty="0" err="1"/>
              <a:t>hipoklorit</a:t>
            </a:r>
            <a:r>
              <a:rPr lang="tr-TR" sz="2400" dirty="0"/>
              <a:t> olup klor kokusunda hafif sarımtırak renkte bir sıvıdır. Sodyum hidroksit üzerinden klor gazı geçirilerek elde edilir. Ağartıcı özelliği vardır. Özellikle pamuklu ve keten gibi bitkisel kaynaklı kumaşlardaki lekelerin çıkartılmasında kullanılmaktadır.</a:t>
            </a:r>
          </a:p>
          <a:p>
            <a:pPr algn="just">
              <a:lnSpc>
                <a:spcPct val="150000"/>
              </a:lnSpc>
            </a:pPr>
            <a:r>
              <a:rPr lang="tr-TR" sz="2400" dirty="0" err="1" smtClean="0"/>
              <a:t>Javel</a:t>
            </a:r>
            <a:r>
              <a:rPr lang="tr-TR" sz="2400" dirty="0" smtClean="0"/>
              <a:t> </a:t>
            </a:r>
            <a:r>
              <a:rPr lang="tr-TR" sz="2400" dirty="0"/>
              <a:t>suyu: Potasyum hidroksit üzerinden klor gazı geçirilerek elde </a:t>
            </a:r>
            <a:r>
              <a:rPr lang="tr-TR" sz="2400" dirty="0" smtClean="0"/>
              <a:t>edilir</a:t>
            </a:r>
            <a:r>
              <a:rPr lang="tr-TR" sz="2400" dirty="0"/>
              <a:t>. Sarımtırak yeşil renkli bir sıvıdır. Ağartıcı özelliği vardır. Pamuklu ve keten gibi bitkisel kaynaklı kumaşlardaki lekelerin çıkartılmasında </a:t>
            </a:r>
            <a:r>
              <a:rPr lang="tr-TR" sz="2400" dirty="0" smtClean="0"/>
              <a:t>kullanılmaktadır</a:t>
            </a:r>
            <a:r>
              <a:rPr lang="tr-T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4176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tr-TR" dirty="0" smtClean="0"/>
              <a:t>Hazır </a:t>
            </a:r>
            <a:r>
              <a:rPr lang="tr-TR" dirty="0"/>
              <a:t>Leke Çıkarıcılar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Genellikle sıvı, krem veya sprey şeklinde satılan hazır leke çıkarıcıların bileşiminde eter, </a:t>
            </a:r>
            <a:r>
              <a:rPr lang="tr-TR" sz="2400" dirty="0" err="1"/>
              <a:t>karbontetraklorür</a:t>
            </a:r>
            <a:r>
              <a:rPr lang="tr-TR" sz="2400" dirty="0"/>
              <a:t> gibi eriticiler ile talk pudrası gibi emiciler bulunur. Bazılarında renk açıcı olarak hidrojen peroksit veya </a:t>
            </a:r>
            <a:r>
              <a:rPr lang="tr-TR" sz="2400" dirty="0" err="1"/>
              <a:t>sodyumperborat</a:t>
            </a:r>
            <a:r>
              <a:rPr lang="tr-TR" sz="2400" dirty="0"/>
              <a:t> bulunmaktadır. Bu maddeler kolay alev aldıkları için ateşten uzak ve açık pencere önünde çalışılmalıdır. Bileşiminde renk açıcı olan leke çıkartıcılar, renkli kumaşlarda dikkatli kullanılmalıdır. Kullanmadan önce mutlaka </a:t>
            </a:r>
            <a:r>
              <a:rPr lang="tr-TR" sz="2400" dirty="0" smtClean="0"/>
              <a:t>ürünün </a:t>
            </a:r>
            <a:r>
              <a:rPr lang="tr-TR" sz="2400" dirty="0"/>
              <a:t>üzerinde yazan talimatlar dikkatlice okunmalıdır.</a:t>
            </a:r>
          </a:p>
        </p:txBody>
      </p:sp>
    </p:spTree>
    <p:extLst>
      <p:ext uri="{BB962C8B-B14F-4D97-AF65-F5344CB8AC3E}">
        <p14:creationId xmlns:p14="http://schemas.microsoft.com/office/powerpoint/2010/main" val="40332622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/>
              <a:t> </a:t>
            </a: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E., (2006).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Ürünlerinin</a:t>
            </a:r>
            <a:r>
              <a:rPr lang="en-US" sz="4000" b="1" dirty="0"/>
              <a:t> </a:t>
            </a:r>
            <a:r>
              <a:rPr lang="en-US" sz="4000" b="1" dirty="0" err="1"/>
              <a:t>Kullanımı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Denetimi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K., E., (2007).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İşletmeciliği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Bulduk</a:t>
            </a:r>
            <a:r>
              <a:rPr lang="en-US" sz="4000" b="1" dirty="0"/>
              <a:t>, S., (2003).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Gül</a:t>
            </a:r>
            <a:r>
              <a:rPr lang="en-US" sz="4000" b="1" dirty="0"/>
              <a:t>, </a:t>
            </a:r>
            <a:r>
              <a:rPr lang="en-US" sz="4000" b="1" dirty="0" err="1"/>
              <a:t>Esra</a:t>
            </a:r>
            <a:r>
              <a:rPr lang="en-US" sz="4000" b="1" dirty="0"/>
              <a:t>. </a:t>
            </a:r>
            <a:r>
              <a:rPr lang="en-US" sz="4000" b="1" dirty="0" err="1"/>
              <a:t>Otel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Departmanında</a:t>
            </a:r>
            <a:r>
              <a:rPr lang="en-US" sz="4000" b="1" dirty="0"/>
              <a:t> </a:t>
            </a:r>
            <a:r>
              <a:rPr lang="en-US" sz="4000" b="1" dirty="0" err="1"/>
              <a:t>Malzeme</a:t>
            </a:r>
            <a:r>
              <a:rPr lang="en-US" sz="4000" b="1" dirty="0"/>
              <a:t> </a:t>
            </a:r>
            <a:r>
              <a:rPr lang="en-US" sz="4000" b="1" dirty="0" err="1"/>
              <a:t>Yönetim</a:t>
            </a:r>
            <a:r>
              <a:rPr lang="en-US" sz="4000" b="1" dirty="0"/>
              <a:t> </a:t>
            </a:r>
            <a:r>
              <a:rPr lang="en-US" sz="4000" b="1" dirty="0" err="1"/>
              <a:t>Sürecinin</a:t>
            </a:r>
            <a:r>
              <a:rPr lang="en-US" sz="4000" b="1" dirty="0"/>
              <a:t> </a:t>
            </a:r>
            <a:r>
              <a:rPr lang="en-US" sz="4000" b="1" dirty="0" err="1"/>
              <a:t>Yerleştirilmesine</a:t>
            </a:r>
            <a:r>
              <a:rPr lang="en-US" sz="4000" b="1" dirty="0"/>
              <a:t> </a:t>
            </a:r>
            <a:r>
              <a:rPr lang="en-US" sz="4000" b="1" dirty="0" err="1"/>
              <a:t>Yönelik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Uygulama</a:t>
            </a:r>
            <a:r>
              <a:rPr lang="en-US" sz="4000" b="1" dirty="0"/>
              <a:t> </a:t>
            </a:r>
            <a:r>
              <a:rPr lang="en-US" sz="4000" b="1" dirty="0" err="1"/>
              <a:t>Çalışması</a:t>
            </a:r>
            <a:r>
              <a:rPr lang="en-US" sz="4000" b="1" dirty="0"/>
              <a:t>, </a:t>
            </a:r>
            <a:r>
              <a:rPr lang="en-US" sz="4000" b="1" dirty="0" err="1"/>
              <a:t>Anadolu</a:t>
            </a:r>
            <a:r>
              <a:rPr lang="en-US" sz="4000" b="1" dirty="0"/>
              <a:t> </a:t>
            </a:r>
            <a:r>
              <a:rPr lang="en-US" sz="4000" b="1" dirty="0" err="1"/>
              <a:t>Üniversitesi</a:t>
            </a:r>
            <a:r>
              <a:rPr lang="en-US" sz="4000" b="1" dirty="0"/>
              <a:t> </a:t>
            </a:r>
            <a:r>
              <a:rPr lang="en-US" sz="4000" b="1" dirty="0" err="1"/>
              <a:t>Sosyal</a:t>
            </a:r>
            <a:r>
              <a:rPr lang="en-US" sz="4000" b="1" dirty="0"/>
              <a:t> </a:t>
            </a:r>
            <a:r>
              <a:rPr lang="en-US" sz="4000" b="1" dirty="0" err="1"/>
              <a:t>Bilimler</a:t>
            </a:r>
            <a:r>
              <a:rPr lang="en-US" sz="4000" b="1" dirty="0"/>
              <a:t> </a:t>
            </a:r>
            <a:r>
              <a:rPr lang="en-US" sz="4000" b="1" dirty="0" err="1"/>
              <a:t>Enstitüsü</a:t>
            </a:r>
            <a:r>
              <a:rPr lang="en-US" sz="4000" b="1" dirty="0"/>
              <a:t>, </a:t>
            </a:r>
            <a:r>
              <a:rPr lang="en-US" sz="4000" b="1" dirty="0" err="1"/>
              <a:t>Yayınlanmamış</a:t>
            </a:r>
            <a:r>
              <a:rPr lang="en-US" sz="4000" b="1" dirty="0"/>
              <a:t> </a:t>
            </a:r>
            <a:r>
              <a:rPr lang="en-US" sz="4000" b="1" dirty="0" err="1"/>
              <a:t>Yüksek</a:t>
            </a:r>
            <a:r>
              <a:rPr lang="en-US" sz="4000" b="1" dirty="0"/>
              <a:t> </a:t>
            </a:r>
            <a:r>
              <a:rPr lang="en-US" sz="4000" b="1" dirty="0" err="1"/>
              <a:t>Lisans</a:t>
            </a:r>
            <a:r>
              <a:rPr lang="en-US" sz="4000" b="1" dirty="0"/>
              <a:t> </a:t>
            </a:r>
            <a:r>
              <a:rPr lang="en-US" sz="4000" b="1" dirty="0" err="1"/>
              <a:t>Tezi</a:t>
            </a:r>
            <a:r>
              <a:rPr lang="en-US" sz="4000" b="1" dirty="0"/>
              <a:t>, </a:t>
            </a:r>
            <a:r>
              <a:rPr lang="en-US" sz="4000" b="1" dirty="0" err="1"/>
              <a:t>Eskişehir</a:t>
            </a:r>
            <a:r>
              <a:rPr lang="en-US" sz="4000" b="1" dirty="0"/>
              <a:t>, 2007</a:t>
            </a:r>
          </a:p>
          <a:p>
            <a:pPr algn="just">
              <a:lnSpc>
                <a:spcPct val="150000"/>
              </a:lnSpc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739291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Koçak</a:t>
            </a:r>
            <a:r>
              <a:rPr lang="en-US" sz="4000" b="1" dirty="0"/>
              <a:t>, N., (2007). </a:t>
            </a:r>
            <a:r>
              <a:rPr lang="en-US" sz="4000" b="1" dirty="0" err="1"/>
              <a:t>Yiyecek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İçecek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 smtClean="0"/>
              <a:t>Yayıncılık</a:t>
            </a:r>
            <a:endParaRPr lang="en-US" sz="4000" b="1" dirty="0" smtClean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megep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Seymen</a:t>
            </a:r>
            <a:r>
              <a:rPr lang="en-US" sz="4000" b="1" dirty="0"/>
              <a:t>, O., A., (2004).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Çağdaş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Sezgin</a:t>
            </a:r>
            <a:r>
              <a:rPr lang="en-US" sz="4000" b="1" dirty="0"/>
              <a:t>, O., S., (2000).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Yönetimi</a:t>
            </a:r>
            <a:r>
              <a:rPr lang="en-US" sz="4000" b="1" dirty="0"/>
              <a:t>. Ankara: </a:t>
            </a:r>
            <a:r>
              <a:rPr lang="en-US" sz="4000" b="1" dirty="0" err="1"/>
              <a:t>Gazi</a:t>
            </a:r>
            <a:r>
              <a:rPr lang="en-US" sz="4000" b="1" dirty="0"/>
              <a:t> </a:t>
            </a:r>
            <a:r>
              <a:rPr lang="en-US" sz="4000" b="1" dirty="0" err="1"/>
              <a:t>Yayınevi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736279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tr-TR" dirty="0"/>
              <a:t>Araçlar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Küvet: Kimyasal maddelerden etkilenmeyen ve girintisi çıkıntısı olmayan </a:t>
            </a:r>
            <a:r>
              <a:rPr lang="tr-TR" sz="2400" dirty="0" smtClean="0"/>
              <a:t>nitelikte </a:t>
            </a:r>
            <a:r>
              <a:rPr lang="tr-TR" sz="2400" dirty="0"/>
              <a:t>küçük emaye, cam veya porselen malzemeden yapılmış olmalıdır.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Örtü</a:t>
            </a:r>
            <a:r>
              <a:rPr lang="tr-TR" sz="2400" dirty="0"/>
              <a:t>: Yıkanmış beyaz, temiz ve pamuklu olmalıdır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33263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tr-TR" dirty="0"/>
              <a:t>Araçlar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smtClean="0"/>
              <a:t>Tampon</a:t>
            </a:r>
            <a:r>
              <a:rPr lang="tr-TR" sz="2400" dirty="0"/>
              <a:t>: Lekeli eşyanın kumaşından veya beyaz pamuklu yumuşak kumaştan yapılmalıdır.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Leke </a:t>
            </a:r>
            <a:r>
              <a:rPr lang="tr-TR" sz="2400" dirty="0"/>
              <a:t>çıkarma tamponunun hazırlanması: Belirlenen kumaşın içerisine bir miktar pamuk veya elyaf konulup pamuklu iple sıkıca bağlanarak </a:t>
            </a:r>
            <a:r>
              <a:rPr lang="tr-TR" sz="2400" dirty="0" smtClean="0"/>
              <a:t>hazırlanır</a:t>
            </a:r>
            <a:r>
              <a:rPr lang="tr-TR" sz="2400" dirty="0"/>
              <a:t>. Küçük olması işlem yaparken kolaylık sağlamaktadır.</a:t>
            </a:r>
          </a:p>
        </p:txBody>
      </p:sp>
    </p:spTree>
    <p:extLst>
      <p:ext uri="{BB962C8B-B14F-4D97-AF65-F5344CB8AC3E}">
        <p14:creationId xmlns:p14="http://schemas.microsoft.com/office/powerpoint/2010/main" val="129757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tr-TR" dirty="0"/>
              <a:t>Araçlar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Fırça ve </a:t>
            </a:r>
            <a:r>
              <a:rPr lang="tr-TR" sz="2400" dirty="0" err="1"/>
              <a:t>spatula</a:t>
            </a:r>
            <a:r>
              <a:rPr lang="tr-TR" sz="2400" dirty="0"/>
              <a:t>: Çıkarılacak lekenin üzerinde bulunduğu yüzeyin cinsine göre tel, hasır, kıl veya naylondan olanlar kullanılmaktadır</a:t>
            </a:r>
            <a:r>
              <a:rPr lang="tr-TR" sz="2400" dirty="0" smtClean="0"/>
              <a:t>.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/>
              <a:t>Baget: Karıştırma işlemi için cam çubuk, tahta kaşık, </a:t>
            </a:r>
            <a:r>
              <a:rPr lang="tr-TR" sz="2400" dirty="0" err="1"/>
              <a:t>spatula</a:t>
            </a:r>
            <a:r>
              <a:rPr lang="tr-TR" sz="2400" dirty="0"/>
              <a:t> gibi araçlar bu amaçla kullanılmaktadır.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Zımpara</a:t>
            </a:r>
            <a:r>
              <a:rPr lang="tr-TR" sz="2400" dirty="0"/>
              <a:t>: Kalınlığı, çıkarılacak lekenin üzerinde bulunduğu yüzeyin cinsine göre belirlenmelidir.</a:t>
            </a:r>
          </a:p>
        </p:txBody>
      </p:sp>
    </p:spTree>
    <p:extLst>
      <p:ext uri="{BB962C8B-B14F-4D97-AF65-F5344CB8AC3E}">
        <p14:creationId xmlns:p14="http://schemas.microsoft.com/office/powerpoint/2010/main" val="415845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tr-TR" dirty="0"/>
              <a:t>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İhtiyaca göre leke çıkarma işleminde kullanılan gereçler farklılık </a:t>
            </a:r>
            <a:r>
              <a:rPr lang="tr-TR" sz="2400" dirty="0" smtClean="0"/>
              <a:t>göstermektedir</a:t>
            </a:r>
            <a:r>
              <a:rPr lang="en-US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33078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Emdirerek </a:t>
            </a:r>
            <a:r>
              <a:rPr lang="tr-TR" dirty="0"/>
              <a:t>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Tebeşir tozu: Beyaz ve gri renkli yumuşak bir kireç taşıdır. Yağ </a:t>
            </a:r>
            <a:r>
              <a:rPr lang="tr-TR" sz="2400" dirty="0" smtClean="0"/>
              <a:t>lekelerinin </a:t>
            </a:r>
            <a:r>
              <a:rPr lang="tr-TR" sz="2400" dirty="0"/>
              <a:t>çıkarılmasında emici olarak kullanılmaktadır.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/>
              <a:t>Talk </a:t>
            </a:r>
            <a:r>
              <a:rPr lang="tr-TR" sz="2400" dirty="0"/>
              <a:t>pudrası: Bileşimi sulu magnezyum silikat olup yumuşak kaygan beyaz bir tozdur ve suda erimez. Beyaz ve açık renkli kalın yünlü </a:t>
            </a:r>
            <a:r>
              <a:rPr lang="tr-TR" sz="2400" dirty="0" smtClean="0"/>
              <a:t>kumaşlardaki </a:t>
            </a:r>
            <a:r>
              <a:rPr lang="tr-TR" sz="2400" dirty="0"/>
              <a:t>yağ lekelerinin çıkarılmasında emici olarak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2320765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Emdirerek </a:t>
            </a:r>
            <a:r>
              <a:rPr lang="tr-TR" dirty="0"/>
              <a:t>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Kil: Bir tür toprak olup bileşimi alüminyum, kalsiyum ve demir silikattır. İçindeki metal oksitler nedeniyle renklidir. Yağ lekelerinin </a:t>
            </a:r>
            <a:r>
              <a:rPr lang="tr-TR" sz="2400" dirty="0" smtClean="0"/>
              <a:t>çıkarılmasında </a:t>
            </a:r>
            <a:r>
              <a:rPr lang="tr-TR" sz="2400" dirty="0"/>
              <a:t>emici olarak kullanılmaktadır</a:t>
            </a:r>
            <a:r>
              <a:rPr lang="tr-TR" sz="2400" dirty="0" smtClean="0"/>
              <a:t>.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/>
              <a:t>Kurutma kâğıdı: Yapısı selüloz olan kalın, yumuşak ve emici özellikte bir kâğıttır</a:t>
            </a:r>
            <a:r>
              <a:rPr lang="tr-TR" sz="2400" dirty="0" smtClean="0"/>
              <a:t>.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tr-TR" sz="2400" dirty="0"/>
              <a:t>Un: Buğdaydan elde edilen beyaz, toz hâlinde bir besin maddesidir. </a:t>
            </a:r>
            <a:r>
              <a:rPr lang="tr-TR" sz="2400" dirty="0" smtClean="0"/>
              <a:t>Lekelerin </a:t>
            </a:r>
            <a:r>
              <a:rPr lang="tr-TR" sz="2400" dirty="0"/>
              <a:t>çıkarılmasında emici olarak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3529813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Eriterek leke çıkarmada kullanılan gereçler ve 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/>
              <a:t>Su: Yağmur ve kar şeklinde yağan; denizleri, gölleri, barajları dolduran, oda sıcaklığında sıvı hâlde bulunan, renksiz, kokusuz, tatsız, hidrojen ve oksijen bileşiminde bir maddedir. Eritici özelliği vardır</a:t>
            </a:r>
            <a:r>
              <a:rPr lang="tr-TR" sz="2400" dirty="0" smtClean="0"/>
              <a:t>.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61461461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</TotalTime>
  <Words>1430</Words>
  <Application>Microsoft Office PowerPoint</Application>
  <PresentationFormat>Geniş ekran</PresentationFormat>
  <Paragraphs>78</Paragraphs>
  <Slides>27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Wingdings 3</vt:lpstr>
      <vt:lpstr>Duman</vt:lpstr>
      <vt:lpstr>LEKE ÇIKARMA</vt:lpstr>
      <vt:lpstr>Leke Çıkarmada Kullanılan Araç Gereçler</vt:lpstr>
      <vt:lpstr> Araçlar ve Özellikleri</vt:lpstr>
      <vt:lpstr> Araçlar ve Özellikleri</vt:lpstr>
      <vt:lpstr> Araçlar ve Özellikleri</vt:lpstr>
      <vt:lpstr> Gereçler ve Özellikleri</vt:lpstr>
      <vt:lpstr>Emdirerek leke çıkarmada kullanılan gereçler ve özellikleri</vt:lpstr>
      <vt:lpstr>Emdirerek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Eriterek leke çıkarmada kullanılan gereçler ve özellikleri</vt:lpstr>
      <vt:lpstr>Renk açarak leke çıkarmada kullanılan gereçler ve özellikleri</vt:lpstr>
      <vt:lpstr>Renk açarak leke çıkarmada kullanılan gereçler ve özellikleri</vt:lpstr>
      <vt:lpstr>Renk açarak leke çıkarmada kullanılan gereçler ve özellikleri</vt:lpstr>
      <vt:lpstr>Renk açarak leke çıkarmada kullanılan gereçler ve özellikleri</vt:lpstr>
      <vt:lpstr> Hazır Leke Çıkarıcılar</vt:lpstr>
      <vt:lpstr>KAYNAK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LEKE ÇIKARMA</dc:title>
  <dc:creator>Sinan</dc:creator>
  <cp:lastModifiedBy>Sinan</cp:lastModifiedBy>
  <cp:revision>52</cp:revision>
  <dcterms:created xsi:type="dcterms:W3CDTF">2020-06-14T16:29:00Z</dcterms:created>
  <dcterms:modified xsi:type="dcterms:W3CDTF">2020-09-15T18:14:26Z</dcterms:modified>
</cp:coreProperties>
</file>