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24D6-E160-4BB9-89FD-4342A44F0166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71969-ED17-4402-A3C7-887E8ECC1D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526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24D6-E160-4BB9-89FD-4342A44F0166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71969-ED17-4402-A3C7-887E8ECC1D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9748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24D6-E160-4BB9-89FD-4342A44F0166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71969-ED17-4402-A3C7-887E8ECC1D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3345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24D6-E160-4BB9-89FD-4342A44F0166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71969-ED17-4402-A3C7-887E8ECC1D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5073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24D6-E160-4BB9-89FD-4342A44F0166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71969-ED17-4402-A3C7-887E8ECC1D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4385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24D6-E160-4BB9-89FD-4342A44F0166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71969-ED17-4402-A3C7-887E8ECC1D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5810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24D6-E160-4BB9-89FD-4342A44F0166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71969-ED17-4402-A3C7-887E8ECC1D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7967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24D6-E160-4BB9-89FD-4342A44F0166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71969-ED17-4402-A3C7-887E8ECC1D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3242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24D6-E160-4BB9-89FD-4342A44F0166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71969-ED17-4402-A3C7-887E8ECC1D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4460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24D6-E160-4BB9-89FD-4342A44F0166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71969-ED17-4402-A3C7-887E8ECC1D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1794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F24D6-E160-4BB9-89FD-4342A44F0166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71969-ED17-4402-A3C7-887E8ECC1D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3475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F24D6-E160-4BB9-89FD-4342A44F0166}" type="datetimeFigureOut">
              <a:rPr lang="tr-TR" smtClean="0"/>
              <a:t>17.11.2017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71969-ED17-4402-A3C7-887E8ECC1D6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855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Koyu harflerle belirtilen adlar </a:t>
            </a:r>
            <a:r>
              <a:rPr lang="pl-PL" dirty="0"/>
              <a:t>Dopełniacz durumdad</a:t>
            </a:r>
            <a:r>
              <a:rPr lang="tr-TR" dirty="0" err="1"/>
              <a:t>ır</a:t>
            </a:r>
            <a:r>
              <a:rPr lang="tr-TR" dirty="0"/>
              <a:t>.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Boję się </a:t>
            </a:r>
            <a:r>
              <a:rPr lang="pl-PL" b="1" dirty="0"/>
              <a:t>choroby</a:t>
            </a:r>
            <a:r>
              <a:rPr lang="pl-PL" dirty="0"/>
              <a:t>. (choroba)</a:t>
            </a:r>
          </a:p>
          <a:p>
            <a:pPr marL="0" indent="0">
              <a:buNone/>
            </a:pPr>
            <a:r>
              <a:rPr lang="tr-TR" dirty="0"/>
              <a:t>(</a:t>
            </a:r>
            <a:r>
              <a:rPr lang="tr-TR" b="1" dirty="0"/>
              <a:t>Hastalıktan</a:t>
            </a:r>
            <a:r>
              <a:rPr lang="tr-TR" dirty="0"/>
              <a:t> korkuyorum.)</a:t>
            </a:r>
            <a:endParaRPr lang="pl-PL" dirty="0"/>
          </a:p>
          <a:p>
            <a:r>
              <a:rPr lang="pl-PL" dirty="0"/>
              <a:t>Pan Piotr lubi herbatę bez </a:t>
            </a:r>
            <a:r>
              <a:rPr lang="pl-PL" b="1" dirty="0"/>
              <a:t>cukru</a:t>
            </a:r>
            <a:r>
              <a:rPr lang="pl-PL" dirty="0"/>
              <a:t>. (cukier)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(Bay </a:t>
            </a:r>
            <a:r>
              <a:rPr lang="tr-TR" dirty="0" err="1"/>
              <a:t>Piotr</a:t>
            </a:r>
            <a:r>
              <a:rPr lang="tr-TR" dirty="0"/>
              <a:t> </a:t>
            </a:r>
            <a:r>
              <a:rPr lang="tr-TR" b="1" dirty="0"/>
              <a:t>şekersiz</a:t>
            </a:r>
            <a:r>
              <a:rPr lang="tr-TR" dirty="0"/>
              <a:t> çay sever.)</a:t>
            </a:r>
            <a:endParaRPr lang="pl-PL" dirty="0"/>
          </a:p>
          <a:p>
            <a:r>
              <a:rPr lang="pl-PL" dirty="0"/>
              <a:t>Pojadę do </a:t>
            </a:r>
            <a:r>
              <a:rPr lang="pl-PL" b="1" dirty="0"/>
              <a:t>Polski</a:t>
            </a:r>
            <a:r>
              <a:rPr lang="pl-PL" dirty="0"/>
              <a:t>. (Polska)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(</a:t>
            </a:r>
            <a:r>
              <a:rPr lang="tr-TR" b="1" dirty="0"/>
              <a:t>Polonya’ya</a:t>
            </a:r>
            <a:r>
              <a:rPr lang="tr-TR" dirty="0"/>
              <a:t> gideceğim.)</a:t>
            </a:r>
          </a:p>
        </p:txBody>
      </p:sp>
    </p:spTree>
    <p:extLst>
      <p:ext uri="{BB962C8B-B14F-4D97-AF65-F5344CB8AC3E}">
        <p14:creationId xmlns:p14="http://schemas.microsoft.com/office/powerpoint/2010/main" val="1849632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Koyu harflerle belirtilen adlar </a:t>
            </a:r>
            <a:r>
              <a:rPr lang="tr-TR" dirty="0" err="1"/>
              <a:t>Celownik</a:t>
            </a:r>
            <a:r>
              <a:rPr lang="pl-PL" dirty="0"/>
              <a:t> durumdad</a:t>
            </a:r>
            <a:r>
              <a:rPr lang="tr-TR" dirty="0" err="1"/>
              <a:t>ır</a:t>
            </a:r>
            <a:r>
              <a:rPr lang="tr-TR" dirty="0"/>
              <a:t>.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Komu</a:t>
            </a:r>
            <a:r>
              <a:rPr lang="tr-TR" dirty="0"/>
              <a:t> </a:t>
            </a:r>
            <a:r>
              <a:rPr lang="tr-TR" dirty="0" err="1"/>
              <a:t>nie</a:t>
            </a:r>
            <a:r>
              <a:rPr lang="tr-TR" dirty="0"/>
              <a:t> </a:t>
            </a:r>
            <a:r>
              <a:rPr lang="tr-TR" dirty="0" err="1"/>
              <a:t>ufasz</a:t>
            </a:r>
            <a:r>
              <a:rPr lang="tr-TR" dirty="0"/>
              <a:t>? (</a:t>
            </a:r>
            <a:r>
              <a:rPr lang="tr-TR" dirty="0" err="1"/>
              <a:t>kto</a:t>
            </a:r>
            <a:r>
              <a:rPr lang="tr-TR" dirty="0"/>
              <a:t>)</a:t>
            </a:r>
            <a:endParaRPr lang="pl-PL" dirty="0"/>
          </a:p>
          <a:p>
            <a:pPr marL="0" indent="0">
              <a:buNone/>
            </a:pPr>
            <a:r>
              <a:rPr lang="tr-TR" dirty="0"/>
              <a:t>(Kime güvenmiyorsun?)</a:t>
            </a:r>
          </a:p>
          <a:p>
            <a:r>
              <a:rPr lang="tr-TR" dirty="0"/>
              <a:t>Kup</a:t>
            </a:r>
            <a:r>
              <a:rPr lang="pl-PL" dirty="0"/>
              <a:t>iłem </a:t>
            </a:r>
            <a:r>
              <a:rPr lang="pl-PL" b="1" dirty="0"/>
              <a:t>ci</a:t>
            </a:r>
            <a:r>
              <a:rPr lang="pl-PL" dirty="0"/>
              <a:t> książkę. (ty)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(Sana kitap satın aldım.)</a:t>
            </a:r>
            <a:endParaRPr lang="pl-PL" dirty="0"/>
          </a:p>
          <a:p>
            <a:r>
              <a:rPr lang="pl-PL" dirty="0"/>
              <a:t>Dziecko pomaga </a:t>
            </a:r>
            <a:r>
              <a:rPr lang="pl-PL" b="1" dirty="0"/>
              <a:t>mamie</a:t>
            </a:r>
            <a:r>
              <a:rPr lang="pl-PL" dirty="0"/>
              <a:t>. (mama)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(Çocuk annesine yardım ediyor.)</a:t>
            </a:r>
          </a:p>
        </p:txBody>
      </p:sp>
    </p:spTree>
    <p:extLst>
      <p:ext uri="{BB962C8B-B14F-4D97-AF65-F5344CB8AC3E}">
        <p14:creationId xmlns:p14="http://schemas.microsoft.com/office/powerpoint/2010/main" val="87056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Koyu harflerle belirtilen adlar </a:t>
            </a:r>
            <a:r>
              <a:rPr lang="tr-TR" dirty="0" err="1"/>
              <a:t>Biernik</a:t>
            </a:r>
            <a:r>
              <a:rPr lang="pl-PL" dirty="0"/>
              <a:t> durumdad</a:t>
            </a:r>
            <a:r>
              <a:rPr lang="tr-TR" dirty="0" err="1"/>
              <a:t>ır</a:t>
            </a:r>
            <a:r>
              <a:rPr lang="tr-TR" dirty="0"/>
              <a:t>.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</a:t>
            </a:r>
            <a:r>
              <a:rPr lang="pl-PL" dirty="0"/>
              <a:t>ój kolega czyta </a:t>
            </a:r>
            <a:r>
              <a:rPr lang="pl-PL" b="1" dirty="0"/>
              <a:t>książkę</a:t>
            </a:r>
            <a:r>
              <a:rPr lang="pl-PL" dirty="0"/>
              <a:t>. (książka)</a:t>
            </a:r>
          </a:p>
          <a:p>
            <a:pPr marL="0" indent="0">
              <a:buNone/>
            </a:pPr>
            <a:r>
              <a:rPr lang="tr-TR" dirty="0"/>
              <a:t>(Arkadaşım </a:t>
            </a:r>
            <a:r>
              <a:rPr lang="tr-TR" b="1" dirty="0"/>
              <a:t>kitap</a:t>
            </a:r>
            <a:r>
              <a:rPr lang="tr-TR" dirty="0"/>
              <a:t> okuyor.)</a:t>
            </a:r>
            <a:endParaRPr lang="pl-PL" dirty="0"/>
          </a:p>
          <a:p>
            <a:r>
              <a:rPr lang="pl-PL" dirty="0"/>
              <a:t>Znamy </a:t>
            </a:r>
            <a:r>
              <a:rPr lang="pl-PL" b="1" dirty="0"/>
              <a:t>autora</a:t>
            </a:r>
            <a:r>
              <a:rPr lang="pl-PL" dirty="0"/>
              <a:t>. (autor)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(</a:t>
            </a:r>
            <a:r>
              <a:rPr lang="tr-TR" b="1" dirty="0"/>
              <a:t>Yazarı</a:t>
            </a:r>
            <a:r>
              <a:rPr lang="tr-TR" dirty="0"/>
              <a:t> tanıyoruz.)</a:t>
            </a:r>
            <a:endParaRPr lang="pl-PL" dirty="0"/>
          </a:p>
          <a:p>
            <a:r>
              <a:rPr lang="pl-PL" dirty="0"/>
              <a:t>Kupiłem </a:t>
            </a:r>
            <a:r>
              <a:rPr lang="pl-PL" b="1" dirty="0"/>
              <a:t>rower</a:t>
            </a:r>
            <a:r>
              <a:rPr lang="pl-PL" dirty="0"/>
              <a:t>. (rower)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(</a:t>
            </a:r>
            <a:r>
              <a:rPr lang="tr-TR" b="1" dirty="0"/>
              <a:t>Bisiklet</a:t>
            </a:r>
            <a:r>
              <a:rPr lang="tr-TR" dirty="0"/>
              <a:t> satın aldım.)</a:t>
            </a:r>
          </a:p>
        </p:txBody>
      </p:sp>
    </p:spTree>
    <p:extLst>
      <p:ext uri="{BB962C8B-B14F-4D97-AF65-F5344CB8AC3E}">
        <p14:creationId xmlns:p14="http://schemas.microsoft.com/office/powerpoint/2010/main" val="2943107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Koyu harflerle belirtilen adlar </a:t>
            </a:r>
            <a:r>
              <a:rPr lang="tr-TR" dirty="0" err="1"/>
              <a:t>Narz</a:t>
            </a:r>
            <a:r>
              <a:rPr lang="pl-PL" dirty="0"/>
              <a:t>ędnik durumdad</a:t>
            </a:r>
            <a:r>
              <a:rPr lang="tr-TR" dirty="0" err="1"/>
              <a:t>ır</a:t>
            </a:r>
            <a:r>
              <a:rPr lang="tr-TR" dirty="0"/>
              <a:t>.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Student pisze </a:t>
            </a:r>
            <a:r>
              <a:rPr lang="pl-PL" b="1" dirty="0"/>
              <a:t>długopisem</a:t>
            </a:r>
            <a:r>
              <a:rPr lang="pl-PL" dirty="0"/>
              <a:t>. (długopis)</a:t>
            </a:r>
          </a:p>
          <a:p>
            <a:pPr marL="0" indent="0">
              <a:buNone/>
            </a:pPr>
            <a:r>
              <a:rPr lang="tr-TR" dirty="0"/>
              <a:t>(Öğrenci </a:t>
            </a:r>
            <a:r>
              <a:rPr lang="tr-TR" b="1" dirty="0"/>
              <a:t>tükenmez kalem</a:t>
            </a:r>
            <a:r>
              <a:rPr lang="tr-TR" dirty="0"/>
              <a:t> ile yazıyor.)</a:t>
            </a:r>
            <a:endParaRPr lang="pl-PL" dirty="0"/>
          </a:p>
          <a:p>
            <a:r>
              <a:rPr lang="pl-PL" dirty="0"/>
              <a:t>Pojadę do Ankary </a:t>
            </a:r>
            <a:r>
              <a:rPr lang="pl-PL" b="1" dirty="0"/>
              <a:t>pociągiem</a:t>
            </a:r>
            <a:r>
              <a:rPr lang="pl-PL" dirty="0"/>
              <a:t>. (pociąg)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(Ankara’ya </a:t>
            </a:r>
            <a:r>
              <a:rPr lang="tr-TR" b="1" dirty="0"/>
              <a:t>trenle</a:t>
            </a:r>
            <a:r>
              <a:rPr lang="tr-TR" dirty="0"/>
              <a:t> gideceğim.)</a:t>
            </a:r>
            <a:endParaRPr lang="pl-PL" dirty="0"/>
          </a:p>
          <a:p>
            <a:r>
              <a:rPr lang="pl-PL" dirty="0"/>
              <a:t>Interesuję się </a:t>
            </a:r>
            <a:r>
              <a:rPr lang="pl-PL" b="1" dirty="0"/>
              <a:t>literaturą</a:t>
            </a:r>
            <a:r>
              <a:rPr lang="pl-PL" dirty="0"/>
              <a:t>. (literatura)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(Edebiyatla ilgileniyorum.)</a:t>
            </a:r>
          </a:p>
        </p:txBody>
      </p:sp>
    </p:spTree>
    <p:extLst>
      <p:ext uri="{BB962C8B-B14F-4D97-AF65-F5344CB8AC3E}">
        <p14:creationId xmlns:p14="http://schemas.microsoft.com/office/powerpoint/2010/main" val="1380473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Koyu harflerle belirtilen adlar </a:t>
            </a:r>
            <a:r>
              <a:rPr lang="tr-TR" dirty="0" err="1"/>
              <a:t>Miejscownik</a:t>
            </a:r>
            <a:r>
              <a:rPr lang="pl-PL" dirty="0"/>
              <a:t> durumdad</a:t>
            </a:r>
            <a:r>
              <a:rPr lang="tr-TR" dirty="0" err="1"/>
              <a:t>ır</a:t>
            </a:r>
            <a:r>
              <a:rPr lang="tr-TR" dirty="0"/>
              <a:t>.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Rozmawiamy</a:t>
            </a:r>
            <a:r>
              <a:rPr lang="tr-TR" dirty="0"/>
              <a:t> o </a:t>
            </a:r>
            <a:r>
              <a:rPr lang="tr-TR" b="1" dirty="0" err="1"/>
              <a:t>profesorze</a:t>
            </a:r>
            <a:r>
              <a:rPr lang="tr-TR" dirty="0"/>
              <a:t>. </a:t>
            </a:r>
            <a:r>
              <a:rPr lang="pl-PL" dirty="0"/>
              <a:t>(profesor)</a:t>
            </a:r>
          </a:p>
          <a:p>
            <a:pPr marL="0" indent="0">
              <a:buNone/>
            </a:pPr>
            <a:r>
              <a:rPr lang="tr-TR" dirty="0"/>
              <a:t>(</a:t>
            </a:r>
            <a:r>
              <a:rPr lang="tr-TR" b="1" dirty="0"/>
              <a:t>Profesör</a:t>
            </a:r>
            <a:r>
              <a:rPr lang="tr-TR" dirty="0"/>
              <a:t> hakkında konuşuyoruz.)</a:t>
            </a:r>
            <a:endParaRPr lang="pl-PL" dirty="0"/>
          </a:p>
          <a:p>
            <a:r>
              <a:rPr lang="pl-PL" dirty="0"/>
              <a:t>Spaceruję po </a:t>
            </a:r>
            <a:r>
              <a:rPr lang="pl-PL" b="1" dirty="0"/>
              <a:t>mieście</a:t>
            </a:r>
            <a:r>
              <a:rPr lang="pl-PL" dirty="0"/>
              <a:t>. (miasto)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(</a:t>
            </a:r>
            <a:r>
              <a:rPr lang="tr-TR" b="1" dirty="0"/>
              <a:t>Kenti</a:t>
            </a:r>
            <a:r>
              <a:rPr lang="tr-TR" dirty="0"/>
              <a:t> geziyorum.)</a:t>
            </a:r>
            <a:endParaRPr lang="pl-PL" dirty="0"/>
          </a:p>
          <a:p>
            <a:r>
              <a:rPr lang="pl-PL" dirty="0"/>
              <a:t>W </a:t>
            </a:r>
            <a:r>
              <a:rPr lang="pl-PL" b="1" dirty="0"/>
              <a:t>Warszawie</a:t>
            </a:r>
            <a:r>
              <a:rPr lang="pl-PL" dirty="0"/>
              <a:t> są piękne budynki. (Warszawa)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(</a:t>
            </a:r>
            <a:r>
              <a:rPr lang="tr-TR" b="1" dirty="0"/>
              <a:t>Varşova’da</a:t>
            </a:r>
            <a:r>
              <a:rPr lang="tr-TR" dirty="0"/>
              <a:t> güzel yapılar var.)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2461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Koyu harflerle belirtilen adlar </a:t>
            </a:r>
            <a:r>
              <a:rPr lang="tr-TR" dirty="0" err="1"/>
              <a:t>Wo</a:t>
            </a:r>
            <a:r>
              <a:rPr lang="pl-PL" dirty="0"/>
              <a:t>łacz durumdad</a:t>
            </a:r>
            <a:r>
              <a:rPr lang="tr-TR" dirty="0" err="1"/>
              <a:t>ır</a:t>
            </a:r>
            <a:r>
              <a:rPr lang="tr-TR" dirty="0"/>
              <a:t>.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/>
              <a:t>Aniu</a:t>
            </a:r>
            <a:r>
              <a:rPr lang="pl-PL" dirty="0"/>
              <a:t>, daj mi tę książkę! (Ania)</a:t>
            </a:r>
          </a:p>
          <a:p>
            <a:pPr marL="0" indent="0">
              <a:buNone/>
            </a:pPr>
            <a:r>
              <a:rPr lang="tr-TR" dirty="0"/>
              <a:t>(</a:t>
            </a:r>
            <a:r>
              <a:rPr lang="tr-TR" b="1" dirty="0" err="1"/>
              <a:t>Ania</a:t>
            </a:r>
            <a:r>
              <a:rPr lang="tr-TR" dirty="0"/>
              <a:t>, şu kitabı bana ver!)</a:t>
            </a:r>
            <a:endParaRPr lang="pl-PL" dirty="0"/>
          </a:p>
          <a:p>
            <a:r>
              <a:rPr lang="pl-PL" b="1" dirty="0"/>
              <a:t>Matko</a:t>
            </a:r>
            <a:r>
              <a:rPr lang="pl-PL" dirty="0"/>
              <a:t>, poczekaj </a:t>
            </a:r>
            <a:r>
              <a:rPr lang="tr-TR" dirty="0" err="1"/>
              <a:t>na</a:t>
            </a:r>
            <a:r>
              <a:rPr lang="tr-TR" dirty="0"/>
              <a:t> </a:t>
            </a:r>
            <a:r>
              <a:rPr lang="pl-PL" dirty="0"/>
              <a:t>mnie! (Matka)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(</a:t>
            </a:r>
            <a:r>
              <a:rPr lang="tr-TR" b="1" dirty="0"/>
              <a:t>Anne</a:t>
            </a:r>
            <a:r>
              <a:rPr lang="tr-TR" dirty="0"/>
              <a:t>, beni bekle!)</a:t>
            </a:r>
            <a:endParaRPr lang="pl-PL" dirty="0"/>
          </a:p>
          <a:p>
            <a:r>
              <a:rPr lang="pl-PL" b="1" dirty="0"/>
              <a:t>Ewo</a:t>
            </a:r>
            <a:r>
              <a:rPr lang="pl-PL" dirty="0"/>
              <a:t>, czy znasz tego pisarza</a:t>
            </a:r>
            <a:r>
              <a:rPr lang="tr-TR" dirty="0"/>
              <a:t>?</a:t>
            </a:r>
            <a:r>
              <a:rPr lang="pl-PL" dirty="0"/>
              <a:t> (Ewa)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(</a:t>
            </a:r>
            <a:r>
              <a:rPr lang="tr-TR" b="1" dirty="0" err="1"/>
              <a:t>Ewa</a:t>
            </a:r>
            <a:r>
              <a:rPr lang="tr-TR" dirty="0"/>
              <a:t>, bu yazarı tanıyor musun?)</a:t>
            </a:r>
          </a:p>
        </p:txBody>
      </p:sp>
    </p:spTree>
    <p:extLst>
      <p:ext uri="{BB962C8B-B14F-4D97-AF65-F5344CB8AC3E}">
        <p14:creationId xmlns:p14="http://schemas.microsoft.com/office/powerpoint/2010/main" val="35242834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289</Words>
  <Application>Microsoft Office PowerPoint</Application>
  <PresentationFormat>Geniş ekran</PresentationFormat>
  <Paragraphs>42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Koyu harflerle belirtilen adlar Dopełniacz durumdadır.</vt:lpstr>
      <vt:lpstr>Koyu harflerle belirtilen adlar Celownik durumdadır.</vt:lpstr>
      <vt:lpstr>Koyu harflerle belirtilen adlar Biernik durumdadır.</vt:lpstr>
      <vt:lpstr>Koyu harflerle belirtilen adlar Narzędnik durumdadır.</vt:lpstr>
      <vt:lpstr>Koyu harflerle belirtilen adlar Miejscownik durumdadır.</vt:lpstr>
      <vt:lpstr>Koyu harflerle belirtilen adlar Wołacz durumdadır.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Koyu harflerle belirtilen adlar Dopełniacz durumdadır.</dc:title>
  <dc:creator>PC</dc:creator>
  <cp:lastModifiedBy>Aybike Kılık</cp:lastModifiedBy>
  <cp:revision>5</cp:revision>
  <dcterms:created xsi:type="dcterms:W3CDTF">2017-11-16T13:26:28Z</dcterms:created>
  <dcterms:modified xsi:type="dcterms:W3CDTF">2017-11-17T09:52:54Z</dcterms:modified>
</cp:coreProperties>
</file>