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7" r:id="rId1"/>
  </p:sldMasterIdLst>
  <p:sldIdLst>
    <p:sldId id="256" r:id="rId2"/>
    <p:sldId id="267" r:id="rId3"/>
    <p:sldId id="271" r:id="rId4"/>
    <p:sldId id="268" r:id="rId5"/>
    <p:sldId id="269" r:id="rId6"/>
    <p:sldId id="27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11.01.18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7571FF-D602-4BB6-9683-7A1E909D4296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47B31-A4E1-4FCE-8661-5EC33A675437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CAD832D-B7F8-4A85-B115-3F84BE9AC26D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00D5EF-7D26-425F-8C45-B9312ACE18BC}" type="datetime1">
              <a:rPr lang="en-US" smtClean="0"/>
              <a:pPr/>
              <a:t>11.01.18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11.01.18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8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357" y="1988467"/>
            <a:ext cx="67263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Religion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&amp; </a:t>
            </a:r>
            <a:br>
              <a:rPr lang="en-US" u="sng" dirty="0" smtClean="0"/>
            </a:br>
            <a:r>
              <a:rPr lang="en-US" u="sng" dirty="0" smtClean="0"/>
              <a:t>Democratization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1800" dirty="0" smtClean="0"/>
              <a:t>Week 8 </a:t>
            </a:r>
            <a:br>
              <a:rPr lang="en-US" sz="1800" dirty="0" smtClean="0"/>
            </a:br>
            <a:r>
              <a:rPr lang="en-US" sz="1800" dirty="0" smtClean="0"/>
              <a:t>Course </a:t>
            </a:r>
            <a:r>
              <a:rPr lang="en-US" sz="1800" dirty="0" smtClean="0"/>
              <a:t>Materials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By Asst. Prof. Dr. Selman Yılmaz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9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Religion and Democratization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Religion as an independent factor</a:t>
            </a:r>
          </a:p>
          <a:p>
            <a:r>
              <a:rPr lang="en-US" dirty="0" smtClean="0"/>
              <a:t>Religion as a dependent factor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0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 Rasa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Secular traditions</a:t>
            </a:r>
          </a:p>
          <a:p>
            <a:r>
              <a:rPr lang="en-US" dirty="0"/>
              <a:t>Religious traditions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2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Clash of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clash of civilizations is a hypothesis that claims cultural and religious identities will be the primary conflict of the post-cold war world.</a:t>
            </a:r>
          </a:p>
          <a:p>
            <a:r>
              <a:rPr lang="en-US" dirty="0" smtClean="0"/>
              <a:t>Civilizations will clash because they embody incompatible political and moral values.</a:t>
            </a:r>
          </a:p>
        </p:txBody>
      </p:sp>
    </p:spTree>
    <p:extLst>
      <p:ext uri="{BB962C8B-B14F-4D97-AF65-F5344CB8AC3E}">
        <p14:creationId xmlns:p14="http://schemas.microsoft.com/office/powerpoint/2010/main" val="170193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Crashing Civilizations</a:t>
            </a:r>
            <a:endParaRPr lang="en-US" dirty="0"/>
          </a:p>
        </p:txBody>
      </p:sp>
      <p:pic>
        <p:nvPicPr>
          <p:cNvPr id="4" name="Content Placeholder 3" descr="Clash_of_Civilizations_mapn2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51" b="-9551"/>
          <a:stretch>
            <a:fillRect/>
          </a:stretch>
        </p:blipFill>
        <p:spPr>
          <a:xfrm>
            <a:off x="0" y="1219200"/>
            <a:ext cx="9144000" cy="5638800"/>
          </a:xfrm>
        </p:spPr>
      </p:pic>
    </p:spTree>
    <p:extLst>
      <p:ext uri="{BB962C8B-B14F-4D97-AF65-F5344CB8AC3E}">
        <p14:creationId xmlns:p14="http://schemas.microsoft.com/office/powerpoint/2010/main" val="370131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Anticipations</a:t>
            </a:r>
            <a:endParaRPr lang="en-US" dirty="0"/>
          </a:p>
        </p:txBody>
      </p:sp>
      <p:pic>
        <p:nvPicPr>
          <p:cNvPr id="4" name="Content Placeholder 3" descr="Ekran Resmi 2018-01-11 15.41.22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74" r="-31874"/>
          <a:stretch>
            <a:fillRect/>
          </a:stretch>
        </p:blipFill>
        <p:spPr>
          <a:xfrm>
            <a:off x="104588" y="1600200"/>
            <a:ext cx="9039412" cy="5108388"/>
          </a:xfrm>
        </p:spPr>
      </p:pic>
    </p:spTree>
    <p:extLst>
      <p:ext uri="{BB962C8B-B14F-4D97-AF65-F5344CB8AC3E}">
        <p14:creationId xmlns:p14="http://schemas.microsoft.com/office/powerpoint/2010/main" val="2736578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further comments and questions?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5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Anderson, John (2009). Does God Matter, and If So Whose God? In Jeffrey Haynes (ed.). </a:t>
            </a:r>
            <a:r>
              <a:rPr lang="en-US" sz="2400" i="1" dirty="0" err="1" smtClean="0"/>
              <a:t>Routledge</a:t>
            </a:r>
            <a:r>
              <a:rPr lang="en-US" sz="2400" i="1" dirty="0" smtClean="0"/>
              <a:t> Handbook: Religion and Politics</a:t>
            </a:r>
            <a:r>
              <a:rPr lang="en-US" sz="2400" dirty="0" smtClean="0"/>
              <a:t>. New York: </a:t>
            </a:r>
            <a:r>
              <a:rPr lang="en-US" sz="2400" dirty="0" err="1" smtClean="0"/>
              <a:t>Routledge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Huntington, Samuel P. (1996). </a:t>
            </a:r>
            <a:r>
              <a:rPr lang="en-US" sz="2400" i="1" dirty="0" smtClean="0"/>
              <a:t>Clash of Civilizations and the Remaking of World Order</a:t>
            </a:r>
            <a:r>
              <a:rPr lang="en-US" sz="2400" dirty="0" smtClean="0"/>
              <a:t>. New York: Simon &amp; Schuster Paperbacks.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642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76</TotalTime>
  <Words>146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Religion  &amp;  Democratization   Week 8  Course Materials </vt:lpstr>
      <vt:lpstr>Religion and Democratization </vt:lpstr>
      <vt:lpstr>Tabula Rasa</vt:lpstr>
      <vt:lpstr>The Clash of Civilizations</vt:lpstr>
      <vt:lpstr>Crashing Civilizations</vt:lpstr>
      <vt:lpstr>Anticipations</vt:lpstr>
      <vt:lpstr>Review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deneme</dc:title>
  <dc:creator>S Y</dc:creator>
  <cp:lastModifiedBy>S Y</cp:lastModifiedBy>
  <cp:revision>36</cp:revision>
  <dcterms:created xsi:type="dcterms:W3CDTF">2018-01-09T17:49:12Z</dcterms:created>
  <dcterms:modified xsi:type="dcterms:W3CDTF">2018-01-11T13:50:55Z</dcterms:modified>
</cp:coreProperties>
</file>