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246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997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606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5663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5092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533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51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3231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463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628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352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083B9-0C8B-4342-9A38-A0179107EFFE}" type="datetimeFigureOut">
              <a:rPr lang="tr-TR" smtClean="0"/>
              <a:t>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A2259-040F-4E92-8315-D0EE1B5FEA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9453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Savaş Sonrası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Savaş sonrası dünya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Avrupa, Amerika, Sovyetler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Soğuk Savaş dönemi ve dünyaya etkileri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Türkiye’deki yansımaları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0895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Savaş Sonrası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Avrupa’da yeni yapılanma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Yeni uluslararası kurum ve kuruluşlar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İktisadi ve siyasi dönüşüm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88367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Savaş Sonrası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Sömürge karşıtı hareketler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Çin Devrimi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Küba Devrimi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62240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Savaş Sonrası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Bağlantısızlar hareketi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1968 isyanları ve toplumsal hareketler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01974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Savaş Sonrası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Refah devleti dönemi ve uygulamaları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Dünyaya etkisi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16982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Savaş Sonrası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Vietnam Savaşı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Şili darbesi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Dünyada şiddetlenen sistem mücadeleleri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Ekonomik Kriz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5892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1980 Sonrası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err="1" smtClean="0"/>
              <a:t>Neoliberal</a:t>
            </a:r>
            <a:r>
              <a:rPr lang="tr-TR" dirty="0" smtClean="0"/>
              <a:t> dönem (iktisadi, siyasi ve ideolojik dönüşüm)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1980 sonrası küreselleşme ve tarihin sonu tezleri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Berlin Duvarı’nın yıkılışı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err="1" smtClean="0"/>
              <a:t>Sovyetler’in</a:t>
            </a:r>
            <a:r>
              <a:rPr lang="tr-TR" dirty="0" smtClean="0"/>
              <a:t> çöküşü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8203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7493" y="0"/>
            <a:ext cx="10515600" cy="691376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1990’lar ve 2000’ler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67268" y="691376"/>
            <a:ext cx="11508059" cy="5898995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Tek kutuplu dünya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Bölgesel savaşlar ve yeni yapılanma mücadeleleri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Küreselleşme karşıtı hareket 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tr-TR" dirty="0" smtClean="0"/>
              <a:t>21. Yüzyıl başı Latin Amerika deneyimleri </a:t>
            </a: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06729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117</Words>
  <Application>Microsoft Office PowerPoint</Application>
  <PresentationFormat>Geniş ekran</PresentationFormat>
  <Paragraphs>101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Savaş Sonrası</vt:lpstr>
      <vt:lpstr>Savaş Sonrası</vt:lpstr>
      <vt:lpstr>Savaş Sonrası</vt:lpstr>
      <vt:lpstr>Savaş Sonrası</vt:lpstr>
      <vt:lpstr>Savaş Sonrası</vt:lpstr>
      <vt:lpstr>Savaş Sonrası</vt:lpstr>
      <vt:lpstr>1980 Sonrası</vt:lpstr>
      <vt:lpstr>1990’lar ve 2000’ler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Savaş Sonrası</dc:title>
  <dc:creator>Windows Kullanıcısı</dc:creator>
  <cp:lastModifiedBy>Windows Kullanıcısı</cp:lastModifiedBy>
  <cp:revision>9</cp:revision>
  <dcterms:created xsi:type="dcterms:W3CDTF">2019-05-08T19:40:02Z</dcterms:created>
  <dcterms:modified xsi:type="dcterms:W3CDTF">2019-05-08T19:48:42Z</dcterms:modified>
</cp:coreProperties>
</file>