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46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997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6061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566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092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335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519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231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638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285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52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083B9-0C8B-4342-9A38-A0179107EFFE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A2259-040F-4E92-8315-D0EE1B5FEA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45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Savaş Sonrası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Savaş sonrası dünya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Avrupa, Amerika, Sovyetler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Soğuk Savaş dönemi ve dünyaya etkileri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Türkiye’deki yansımaları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0895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Savaş Sonrası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Avrupa’da yeni yapılanma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Yeni uluslararası kurum ve kuruluşlar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İktisadi ve siyasi dönüşüm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8367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Savaş Sonrası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Sömürge karşıtı hareketler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Çin Devrimi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Küba Devrimi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2240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Savaş Sonrası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Bağlantısızlar hareketi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1968 isyanları ve toplumsal hareketler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1974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Savaş Sonrası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Refah devleti dönemi ve uygulamaları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Dünyaya etkisi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6982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Savaş Sonrası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Vietnam Savaşı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Şili darbesi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Dünyada şiddetlenen sistem mücadeleleri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Ekonomik Kriz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55892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1980 Sonrası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err="1" smtClean="0"/>
              <a:t>Neoliberal</a:t>
            </a:r>
            <a:r>
              <a:rPr lang="tr-TR" dirty="0" smtClean="0"/>
              <a:t> dönem (iktisadi, siyasi ve ideolojik dönüşüm)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1980 sonrası küreselleşme ve tarihin sonu tezleri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Berlin Duvarı’nın yıkılışı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err="1" smtClean="0"/>
              <a:t>Sovyetler’in</a:t>
            </a:r>
            <a:r>
              <a:rPr lang="tr-TR" dirty="0" smtClean="0"/>
              <a:t> çöküşü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203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1990’lar ve 2000’ler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Tek kutuplu dünya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Bölgesel savaşlar ve yeni yapılanma mücadeleleri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Küreselleşme karşıtı hareket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21. Yüzyıl başı Latin Amerika deneyimleri 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6729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117</Words>
  <Application>Microsoft Office PowerPoint</Application>
  <PresentationFormat>Geniş ekran</PresentationFormat>
  <Paragraphs>101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Savaş Sonrası</vt:lpstr>
      <vt:lpstr>Savaş Sonrası</vt:lpstr>
      <vt:lpstr>Savaş Sonrası</vt:lpstr>
      <vt:lpstr>Savaş Sonrası</vt:lpstr>
      <vt:lpstr>Savaş Sonrası</vt:lpstr>
      <vt:lpstr>Savaş Sonrası</vt:lpstr>
      <vt:lpstr>1980 Sonrası</vt:lpstr>
      <vt:lpstr>1990’lar ve 2000’ler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Savaş Sonrası</dc:title>
  <dc:creator>Windows Kullanıcısı</dc:creator>
  <cp:lastModifiedBy>Windows Kullanıcısı</cp:lastModifiedBy>
  <cp:revision>9</cp:revision>
  <dcterms:created xsi:type="dcterms:W3CDTF">2019-05-08T19:40:02Z</dcterms:created>
  <dcterms:modified xsi:type="dcterms:W3CDTF">2019-05-08T19:48:42Z</dcterms:modified>
</cp:coreProperties>
</file>