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227 GEMOLOJİ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Özellikler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Kıymetli-Yarı </a:t>
            </a:r>
            <a:r>
              <a:rPr lang="tr-TR" dirty="0"/>
              <a:t>Kıymetli Mineraller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1642745"/>
            <a:ext cx="10515600" cy="435133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2050" name="Picture 2" descr="http://www.gemwow.com/images/PHYSICAL%20PROPERTI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057"/>
            <a:ext cx="3065546" cy="7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hysical properties of GEM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295" y="970870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geologycafe.com/images/mohs_sc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735" y="300446"/>
            <a:ext cx="9089272" cy="623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11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https://geology.com/gemstones/garnet/garne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397" y="473882"/>
            <a:ext cx="5631271" cy="617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86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100" name="Picture 4" descr="http://slideplayer.com/slide/4181735/14/images/31/Mineral+properties+PHYSICAL+CHARACTERISTICS: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038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96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JEM 227 GEMOLOJİ</vt:lpstr>
      <vt:lpstr>Kimyasal ve Fiziksel Özellikler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15</cp:revision>
  <dcterms:created xsi:type="dcterms:W3CDTF">2018-02-08T13:34:19Z</dcterms:created>
  <dcterms:modified xsi:type="dcterms:W3CDTF">2018-02-11T17:40:02Z</dcterms:modified>
</cp:coreProperties>
</file>