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</a:t>
            </a:r>
            <a:r>
              <a:rPr lang="en-US" b="1" dirty="0" smtClean="0"/>
              <a:t>227 GEMOLOJİ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Fiziksel</a:t>
            </a:r>
            <a:r>
              <a:rPr lang="en-US" dirty="0"/>
              <a:t> </a:t>
            </a:r>
            <a:r>
              <a:rPr lang="en-US" dirty="0" err="1"/>
              <a:t>Özellikler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Kıymetli-Yarı </a:t>
            </a:r>
            <a:r>
              <a:rPr lang="tr-TR" dirty="0"/>
              <a:t>Kıymetli Mineraller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4880" y="1642745"/>
            <a:ext cx="10515600" cy="4351338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2050" name="Picture 2" descr="http://www.gemwow.com/images/PHYSICAL%20PROPERTI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6057"/>
            <a:ext cx="3065546" cy="72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hysical properties of GEM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0295" y="970870"/>
            <a:ext cx="6934200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geologycafe.com/images/mohs_sca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735" y="300446"/>
            <a:ext cx="9089272" cy="6237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8115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https://geology.com/gemstones/garnet/garnet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397" y="473882"/>
            <a:ext cx="5631271" cy="6179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5863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100" name="Picture 4" descr="http://slideplayer.com/slide/4181735/14/images/31/Mineral+properties+PHYSICAL+CHARACTERISTICS: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038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967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10</Words>
  <Application>Microsoft Office PowerPoint</Application>
  <PresentationFormat>Widescreen</PresentationFormat>
  <Paragraphs>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JEM 227 GEMOLOJİ</vt:lpstr>
      <vt:lpstr>Kimyasal ve Fiziksel Özellikler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15</cp:revision>
  <dcterms:created xsi:type="dcterms:W3CDTF">2018-02-08T13:34:19Z</dcterms:created>
  <dcterms:modified xsi:type="dcterms:W3CDTF">2018-02-11T17:40:02Z</dcterms:modified>
</cp:coreProperties>
</file>