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8" r:id="rId2"/>
    <p:sldId id="261" r:id="rId3"/>
    <p:sldId id="276" r:id="rId4"/>
    <p:sldId id="262" r:id="rId5"/>
    <p:sldId id="263" r:id="rId6"/>
    <p:sldId id="273" r:id="rId7"/>
    <p:sldId id="264" r:id="rId8"/>
    <p:sldId id="265" r:id="rId9"/>
    <p:sldId id="266" r:id="rId10"/>
    <p:sldId id="267" r:id="rId11"/>
    <p:sldId id="275" r:id="rId12"/>
    <p:sldId id="277" r:id="rId13"/>
    <p:sldId id="268" r:id="rId14"/>
    <p:sldId id="256" r:id="rId15"/>
    <p:sldId id="257" r:id="rId16"/>
    <p:sldId id="259" r:id="rId17"/>
    <p:sldId id="260" r:id="rId18"/>
    <p:sldId id="270" r:id="rId19"/>
    <p:sldId id="271" r:id="rId20"/>
    <p:sldId id="269" r:id="rId21"/>
    <p:sldId id="272" r:id="rId22"/>
    <p:sldId id="274"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25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9FDECF2B-122C-4C26-A2EC-FF19AA6181D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2B7672-EA1E-4136-98FF-294EA705FCC5}" type="slidenum">
              <a:rPr lang="tr-TR" smtClean="0"/>
              <a:t>‹#›</a:t>
            </a:fld>
            <a:endParaRPr lang="tr-TR"/>
          </a:p>
        </p:txBody>
      </p:sp>
    </p:spTree>
    <p:extLst>
      <p:ext uri="{BB962C8B-B14F-4D97-AF65-F5344CB8AC3E}">
        <p14:creationId xmlns:p14="http://schemas.microsoft.com/office/powerpoint/2010/main" val="373607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FDECF2B-122C-4C26-A2EC-FF19AA6181D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2B7672-EA1E-4136-98FF-294EA705FCC5}" type="slidenum">
              <a:rPr lang="tr-TR" smtClean="0"/>
              <a:t>‹#›</a:t>
            </a:fld>
            <a:endParaRPr lang="tr-TR"/>
          </a:p>
        </p:txBody>
      </p:sp>
    </p:spTree>
    <p:extLst>
      <p:ext uri="{BB962C8B-B14F-4D97-AF65-F5344CB8AC3E}">
        <p14:creationId xmlns:p14="http://schemas.microsoft.com/office/powerpoint/2010/main" val="531913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FDECF2B-122C-4C26-A2EC-FF19AA6181D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2B7672-EA1E-4136-98FF-294EA705FCC5}" type="slidenum">
              <a:rPr lang="tr-TR" smtClean="0"/>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6655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FDECF2B-122C-4C26-A2EC-FF19AA6181D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2B7672-EA1E-4136-98FF-294EA705FCC5}" type="slidenum">
              <a:rPr lang="tr-TR" smtClean="0"/>
              <a:t>‹#›</a:t>
            </a:fld>
            <a:endParaRPr lang="tr-TR"/>
          </a:p>
        </p:txBody>
      </p:sp>
    </p:spTree>
    <p:extLst>
      <p:ext uri="{BB962C8B-B14F-4D97-AF65-F5344CB8AC3E}">
        <p14:creationId xmlns:p14="http://schemas.microsoft.com/office/powerpoint/2010/main" val="3670222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FDECF2B-122C-4C26-A2EC-FF19AA6181D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2B7672-EA1E-4136-98FF-294EA705FCC5}" type="slidenum">
              <a:rPr lang="tr-TR" smtClean="0"/>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3042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FDECF2B-122C-4C26-A2EC-FF19AA6181D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2B7672-EA1E-4136-98FF-294EA705FCC5}" type="slidenum">
              <a:rPr lang="tr-TR" smtClean="0"/>
              <a:t>‹#›</a:t>
            </a:fld>
            <a:endParaRPr lang="tr-TR"/>
          </a:p>
        </p:txBody>
      </p:sp>
    </p:spTree>
    <p:extLst>
      <p:ext uri="{BB962C8B-B14F-4D97-AF65-F5344CB8AC3E}">
        <p14:creationId xmlns:p14="http://schemas.microsoft.com/office/powerpoint/2010/main" val="685997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FDECF2B-122C-4C26-A2EC-FF19AA6181D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2B7672-EA1E-4136-98FF-294EA705FCC5}" type="slidenum">
              <a:rPr lang="tr-TR" smtClean="0"/>
              <a:t>‹#›</a:t>
            </a:fld>
            <a:endParaRPr lang="tr-TR"/>
          </a:p>
        </p:txBody>
      </p:sp>
    </p:spTree>
    <p:extLst>
      <p:ext uri="{BB962C8B-B14F-4D97-AF65-F5344CB8AC3E}">
        <p14:creationId xmlns:p14="http://schemas.microsoft.com/office/powerpoint/2010/main" val="2972216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FDECF2B-122C-4C26-A2EC-FF19AA6181D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2B7672-EA1E-4136-98FF-294EA705FCC5}" type="slidenum">
              <a:rPr lang="tr-TR" smtClean="0"/>
              <a:t>‹#›</a:t>
            </a:fld>
            <a:endParaRPr lang="tr-TR"/>
          </a:p>
        </p:txBody>
      </p:sp>
    </p:spTree>
    <p:extLst>
      <p:ext uri="{BB962C8B-B14F-4D97-AF65-F5344CB8AC3E}">
        <p14:creationId xmlns:p14="http://schemas.microsoft.com/office/powerpoint/2010/main" val="112763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FDECF2B-122C-4C26-A2EC-FF19AA6181D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2B7672-EA1E-4136-98FF-294EA705FCC5}" type="slidenum">
              <a:rPr lang="tr-TR" smtClean="0"/>
              <a:t>‹#›</a:t>
            </a:fld>
            <a:endParaRPr lang="tr-TR"/>
          </a:p>
        </p:txBody>
      </p:sp>
    </p:spTree>
    <p:extLst>
      <p:ext uri="{BB962C8B-B14F-4D97-AF65-F5344CB8AC3E}">
        <p14:creationId xmlns:p14="http://schemas.microsoft.com/office/powerpoint/2010/main" val="105933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FDECF2B-122C-4C26-A2EC-FF19AA6181D2}" type="datetimeFigureOut">
              <a:rPr lang="tr-TR" smtClean="0"/>
              <a:t>12.6.2018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2B7672-EA1E-4136-98FF-294EA705FCC5}" type="slidenum">
              <a:rPr lang="tr-TR" smtClean="0"/>
              <a:t>‹#›</a:t>
            </a:fld>
            <a:endParaRPr lang="tr-TR"/>
          </a:p>
        </p:txBody>
      </p:sp>
    </p:spTree>
    <p:extLst>
      <p:ext uri="{BB962C8B-B14F-4D97-AF65-F5344CB8AC3E}">
        <p14:creationId xmlns:p14="http://schemas.microsoft.com/office/powerpoint/2010/main" val="288687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FDECF2B-122C-4C26-A2EC-FF19AA6181D2}" type="datetimeFigureOut">
              <a:rPr lang="tr-TR" smtClean="0"/>
              <a:t>12.6.2018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2B7672-EA1E-4136-98FF-294EA705FCC5}" type="slidenum">
              <a:rPr lang="tr-TR" smtClean="0"/>
              <a:t>‹#›</a:t>
            </a:fld>
            <a:endParaRPr lang="tr-TR"/>
          </a:p>
        </p:txBody>
      </p:sp>
    </p:spTree>
    <p:extLst>
      <p:ext uri="{BB962C8B-B14F-4D97-AF65-F5344CB8AC3E}">
        <p14:creationId xmlns:p14="http://schemas.microsoft.com/office/powerpoint/2010/main" val="463429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FDECF2B-122C-4C26-A2EC-FF19AA6181D2}" type="datetimeFigureOut">
              <a:rPr lang="tr-TR" smtClean="0"/>
              <a:t>12.6.2018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82B7672-EA1E-4136-98FF-294EA705FCC5}" type="slidenum">
              <a:rPr lang="tr-TR" smtClean="0"/>
              <a:t>‹#›</a:t>
            </a:fld>
            <a:endParaRPr lang="tr-TR"/>
          </a:p>
        </p:txBody>
      </p:sp>
    </p:spTree>
    <p:extLst>
      <p:ext uri="{BB962C8B-B14F-4D97-AF65-F5344CB8AC3E}">
        <p14:creationId xmlns:p14="http://schemas.microsoft.com/office/powerpoint/2010/main" val="116953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FDECF2B-122C-4C26-A2EC-FF19AA6181D2}" type="datetimeFigureOut">
              <a:rPr lang="tr-TR" smtClean="0"/>
              <a:t>12.6.2018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82B7672-EA1E-4136-98FF-294EA705FCC5}" type="slidenum">
              <a:rPr lang="tr-TR" smtClean="0"/>
              <a:t>‹#›</a:t>
            </a:fld>
            <a:endParaRPr lang="tr-TR"/>
          </a:p>
        </p:txBody>
      </p:sp>
    </p:spTree>
    <p:extLst>
      <p:ext uri="{BB962C8B-B14F-4D97-AF65-F5344CB8AC3E}">
        <p14:creationId xmlns:p14="http://schemas.microsoft.com/office/powerpoint/2010/main" val="375292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ECF2B-122C-4C26-A2EC-FF19AA6181D2}" type="datetimeFigureOut">
              <a:rPr lang="tr-TR" smtClean="0"/>
              <a:t>12.6.2018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82B7672-EA1E-4136-98FF-294EA705FCC5}" type="slidenum">
              <a:rPr lang="tr-TR" smtClean="0"/>
              <a:t>‹#›</a:t>
            </a:fld>
            <a:endParaRPr lang="tr-TR"/>
          </a:p>
        </p:txBody>
      </p:sp>
    </p:spTree>
    <p:extLst>
      <p:ext uri="{BB962C8B-B14F-4D97-AF65-F5344CB8AC3E}">
        <p14:creationId xmlns:p14="http://schemas.microsoft.com/office/powerpoint/2010/main" val="191644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FDECF2B-122C-4C26-A2EC-FF19AA6181D2}" type="datetimeFigureOut">
              <a:rPr lang="tr-TR" smtClean="0"/>
              <a:t>12.6.2018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2B7672-EA1E-4136-98FF-294EA705FCC5}" type="slidenum">
              <a:rPr lang="tr-TR" smtClean="0"/>
              <a:t>‹#›</a:t>
            </a:fld>
            <a:endParaRPr lang="tr-TR"/>
          </a:p>
        </p:txBody>
      </p:sp>
    </p:spTree>
    <p:extLst>
      <p:ext uri="{BB962C8B-B14F-4D97-AF65-F5344CB8AC3E}">
        <p14:creationId xmlns:p14="http://schemas.microsoft.com/office/powerpoint/2010/main" val="29474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FDECF2B-122C-4C26-A2EC-FF19AA6181D2}" type="datetimeFigureOut">
              <a:rPr lang="tr-TR" smtClean="0"/>
              <a:t>12.6.2018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2B7672-EA1E-4136-98FF-294EA705FCC5}" type="slidenum">
              <a:rPr lang="tr-TR" smtClean="0"/>
              <a:t>‹#›</a:t>
            </a:fld>
            <a:endParaRPr lang="tr-TR"/>
          </a:p>
        </p:txBody>
      </p:sp>
    </p:spTree>
    <p:extLst>
      <p:ext uri="{BB962C8B-B14F-4D97-AF65-F5344CB8AC3E}">
        <p14:creationId xmlns:p14="http://schemas.microsoft.com/office/powerpoint/2010/main" val="3564716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FDECF2B-122C-4C26-A2EC-FF19AA6181D2}" type="datetimeFigureOut">
              <a:rPr lang="tr-TR" smtClean="0"/>
              <a:t>12.6.2018</a:t>
            </a:fld>
            <a:endParaRPr lang="tr-T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82B7672-EA1E-4136-98FF-294EA705FCC5}" type="slidenum">
              <a:rPr lang="tr-TR" smtClean="0"/>
              <a:t>‹#›</a:t>
            </a:fld>
            <a:endParaRPr lang="tr-TR"/>
          </a:p>
        </p:txBody>
      </p:sp>
    </p:spTree>
    <p:extLst>
      <p:ext uri="{BB962C8B-B14F-4D97-AF65-F5344CB8AC3E}">
        <p14:creationId xmlns:p14="http://schemas.microsoft.com/office/powerpoint/2010/main" val="82755211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196752"/>
            <a:ext cx="7772400" cy="5214441"/>
          </a:xfrm>
        </p:spPr>
        <p:txBody>
          <a:bodyPr>
            <a:normAutofit/>
          </a:bodyPr>
          <a:lstStyle/>
          <a:p>
            <a:pPr algn="ctr"/>
            <a:r>
              <a:rPr lang="tr-TR" sz="10700" dirty="0" smtClean="0">
                <a:solidFill>
                  <a:schemeClr val="tx1"/>
                </a:solidFill>
              </a:rPr>
              <a:t>1990-2000</a:t>
            </a:r>
            <a:r>
              <a:rPr lang="tr-TR" dirty="0" smtClean="0">
                <a:solidFill>
                  <a:schemeClr val="tx1"/>
                </a:solidFill>
              </a:rPr>
              <a:t> </a:t>
            </a:r>
            <a:r>
              <a:rPr lang="tr-TR" sz="10700" dirty="0" smtClean="0">
                <a:solidFill>
                  <a:schemeClr val="tx1"/>
                </a:solidFill>
              </a:rPr>
              <a:t>ARASI MODA</a:t>
            </a:r>
            <a:r>
              <a:rPr lang="tr-TR" dirty="0" smtClean="0"/>
              <a:t/>
            </a:r>
            <a:br>
              <a:rPr lang="tr-TR" dirty="0" smtClean="0"/>
            </a:br>
            <a:endParaRPr lang="tr-TR" dirty="0"/>
          </a:p>
        </p:txBody>
      </p:sp>
    </p:spTree>
    <p:extLst>
      <p:ext uri="{BB962C8B-B14F-4D97-AF65-F5344CB8AC3E}">
        <p14:creationId xmlns:p14="http://schemas.microsoft.com/office/powerpoint/2010/main" val="237675723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24744"/>
            <a:ext cx="8229600" cy="4525963"/>
          </a:xfrm>
        </p:spPr>
        <p:txBody>
          <a:bodyPr>
            <a:normAutofit/>
          </a:bodyPr>
          <a:lstStyle/>
          <a:p>
            <a:r>
              <a:rPr lang="tr-TR" dirty="0" smtClean="0"/>
              <a:t>90lı yıllarında ortasında İngiliz grup </a:t>
            </a:r>
            <a:r>
              <a:rPr lang="tr-TR" dirty="0" err="1" smtClean="0"/>
              <a:t>Britpop’un</a:t>
            </a:r>
            <a:r>
              <a:rPr lang="tr-TR" dirty="0" smtClean="0"/>
              <a:t> büyük ses getirmesiyle İngiltere’de başlayan uzun saç modası tüm dünyayı sardı. Bunun yanı sıra Havai tipi gömlekler, kahverengi deri ceketler, mokasen ayakkabılar, şal gömlekler, </a:t>
            </a:r>
            <a:r>
              <a:rPr lang="tr-TR" dirty="0" err="1" smtClean="0"/>
              <a:t>baseball</a:t>
            </a:r>
            <a:r>
              <a:rPr lang="tr-TR" dirty="0" smtClean="0"/>
              <a:t> tişörtleri, grafiti desenli tişörtler, neon renkli spor ayakkabılar(arkası ışıklı ve ya bağcıkları neon renkli spor ayakkabılar).Amerika’da ise </a:t>
            </a:r>
            <a:r>
              <a:rPr lang="tr-TR" dirty="0" err="1" smtClean="0"/>
              <a:t>hip</a:t>
            </a:r>
            <a:r>
              <a:rPr lang="tr-TR" dirty="0" smtClean="0"/>
              <a:t>-hop modası vardı. Postacı ceketleri, deri ceketler, bol cepli kısa </a:t>
            </a:r>
            <a:r>
              <a:rPr lang="tr-TR" dirty="0" err="1" smtClean="0"/>
              <a:t>bomber</a:t>
            </a:r>
            <a:r>
              <a:rPr lang="tr-TR" dirty="0" smtClean="0"/>
              <a:t> ceket denilen montlar, altın takılar, marangoz kot pantolonlar, eşofman ve tulumlar rahat erkek giyiminin parçalarıydı.</a:t>
            </a:r>
            <a:endParaRPr lang="tr-TR" dirty="0"/>
          </a:p>
        </p:txBody>
      </p:sp>
    </p:spTree>
    <p:extLst>
      <p:ext uri="{BB962C8B-B14F-4D97-AF65-F5344CB8AC3E}">
        <p14:creationId xmlns:p14="http://schemas.microsoft.com/office/powerpoint/2010/main" val="111453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374816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516" y="3501008"/>
            <a:ext cx="3438824" cy="280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35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7715183" cy="480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18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smtClean="0"/>
              <a:t>90ların sonuna gelindiğinde haki renk kargo pantolonlar, deri ceketler, </a:t>
            </a:r>
            <a:r>
              <a:rPr lang="tr-TR" dirty="0" err="1" smtClean="0"/>
              <a:t>blazer</a:t>
            </a:r>
            <a:r>
              <a:rPr lang="tr-TR" dirty="0" smtClean="0"/>
              <a:t>, silgi mont denilen yere kadar </a:t>
            </a:r>
            <a:r>
              <a:rPr lang="tr-TR" dirty="0" err="1" smtClean="0"/>
              <a:t>Matrix’in</a:t>
            </a:r>
            <a:r>
              <a:rPr lang="tr-TR" dirty="0" smtClean="0"/>
              <a:t> başrol oyuncusu </a:t>
            </a:r>
            <a:r>
              <a:rPr lang="tr-TR" dirty="0" err="1" smtClean="0"/>
              <a:t>Keanu</a:t>
            </a:r>
            <a:r>
              <a:rPr lang="tr-TR" dirty="0" smtClean="0"/>
              <a:t> </a:t>
            </a:r>
            <a:r>
              <a:rPr lang="tr-TR" dirty="0" err="1" smtClean="0"/>
              <a:t>Reaves’in</a:t>
            </a:r>
            <a:r>
              <a:rPr lang="tr-TR" dirty="0" smtClean="0"/>
              <a:t> filmde giydiği tarzda paltolar, siyah ve turuncu astarları olan 90lı yılların ortalarında da giyilen </a:t>
            </a:r>
            <a:r>
              <a:rPr lang="tr-TR" dirty="0" err="1" smtClean="0"/>
              <a:t>bomber</a:t>
            </a:r>
            <a:r>
              <a:rPr lang="tr-TR" dirty="0" smtClean="0"/>
              <a:t> ceketler </a:t>
            </a:r>
            <a:r>
              <a:rPr lang="tr-TR" dirty="0" err="1" smtClean="0"/>
              <a:t>Old</a:t>
            </a:r>
            <a:r>
              <a:rPr lang="tr-TR" dirty="0" smtClean="0"/>
              <a:t> </a:t>
            </a:r>
            <a:r>
              <a:rPr lang="tr-TR" dirty="0" err="1" smtClean="0"/>
              <a:t>Navy</a:t>
            </a:r>
            <a:r>
              <a:rPr lang="tr-TR" dirty="0" smtClean="0"/>
              <a:t>, Adidas ve </a:t>
            </a:r>
            <a:r>
              <a:rPr lang="tr-TR" dirty="0" err="1" smtClean="0"/>
              <a:t>Reebook</a:t>
            </a:r>
            <a:r>
              <a:rPr lang="tr-TR" dirty="0" smtClean="0"/>
              <a:t> gibi spor markalarının çeşitli ürünleri erkek modasını oluşturuyordu. Erkeklerin iş giyiminde ise Microsoft’un dehası Bill Gates’in ofis görünümü üç ve ya dört düğmeli ceketler, </a:t>
            </a:r>
            <a:r>
              <a:rPr lang="tr-TR" dirty="0" err="1" smtClean="0"/>
              <a:t>trench</a:t>
            </a:r>
            <a:r>
              <a:rPr lang="tr-TR" dirty="0" smtClean="0"/>
              <a:t> </a:t>
            </a:r>
            <a:r>
              <a:rPr lang="tr-TR" dirty="0" err="1" smtClean="0"/>
              <a:t>coatlar</a:t>
            </a:r>
            <a:r>
              <a:rPr lang="tr-TR" dirty="0" smtClean="0"/>
              <a:t> vardı.</a:t>
            </a:r>
            <a:endParaRPr lang="tr-TR" dirty="0"/>
          </a:p>
        </p:txBody>
      </p:sp>
    </p:spTree>
    <p:extLst>
      <p:ext uri="{BB962C8B-B14F-4D97-AF65-F5344CB8AC3E}">
        <p14:creationId xmlns:p14="http://schemas.microsoft.com/office/powerpoint/2010/main" val="39226253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620687"/>
            <a:ext cx="5328592" cy="495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0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915" y="908720"/>
            <a:ext cx="5715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848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6426"/>
            <a:ext cx="3960440" cy="3386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14366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15" y="1916832"/>
            <a:ext cx="712879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84805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90’LI YILLARIN AYAKKABI MODASI</a:t>
            </a:r>
            <a:br>
              <a:rPr lang="tr-TR" dirty="0" smtClean="0"/>
            </a:b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9"/>
            <a:ext cx="4911095"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095" y="3501008"/>
            <a:ext cx="3915484" cy="260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64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135" y="476672"/>
            <a:ext cx="345638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739747"/>
            <a:ext cx="5603149" cy="308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36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90ların başındaki moda 80li yılların devamı gibiydi: günümüze de ilham vermiş olan </a:t>
            </a:r>
            <a:r>
              <a:rPr lang="tr-TR" dirty="0" err="1" smtClean="0"/>
              <a:t>tight-fitting</a:t>
            </a:r>
            <a:r>
              <a:rPr lang="tr-TR" dirty="0" smtClean="0"/>
              <a:t> pantolonlar yani tayt görünümlü giyildiğinde vücudun şeklini alan pantolonlarımız, tabi ki kot görünümlü gömlekler, dökümlü kazaklar, t-</a:t>
            </a:r>
            <a:r>
              <a:rPr lang="tr-TR" dirty="0" err="1" smtClean="0"/>
              <a:t>shirtler</a:t>
            </a:r>
            <a:r>
              <a:rPr lang="tr-TR" dirty="0" smtClean="0"/>
              <a:t>, neon renkler, </a:t>
            </a:r>
            <a:r>
              <a:rPr lang="tr-TR" dirty="0" err="1" smtClean="0"/>
              <a:t>sweatshirtler</a:t>
            </a:r>
            <a:r>
              <a:rPr lang="tr-TR" dirty="0" smtClean="0"/>
              <a:t> ve siyah deri ceketler 90ların başlarına damgasını vurdu.</a:t>
            </a:r>
            <a:endParaRPr lang="tr-TR" dirty="0"/>
          </a:p>
        </p:txBody>
      </p:sp>
    </p:spTree>
    <p:extLst>
      <p:ext uri="{BB962C8B-B14F-4D97-AF65-F5344CB8AC3E}">
        <p14:creationId xmlns:p14="http://schemas.microsoft.com/office/powerpoint/2010/main" val="301035112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7268" y="1340768"/>
            <a:ext cx="584835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86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90’LI YILLARIN ÇANTA MODASI</a:t>
            </a:r>
            <a:br>
              <a:rPr lang="tr-TR" dirty="0" smtClean="0"/>
            </a:br>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37702"/>
            <a:ext cx="3887713" cy="279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861048"/>
            <a:ext cx="3490461" cy="239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15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908720"/>
            <a:ext cx="7773981" cy="456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96791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6122611" cy="428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5256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453336"/>
          </a:xfrm>
        </p:spPr>
        <p:txBody>
          <a:bodyPr>
            <a:normAutofit/>
          </a:bodyPr>
          <a:lstStyle/>
          <a:p>
            <a:r>
              <a:rPr lang="tr-TR" dirty="0" smtClean="0"/>
              <a:t>Bunların yanı sıra tenis sahalarında görmeye alışkın olduğumuz kort ayakkabıları, kovboy çizmeleri, renkli taytlar, kısa ve vücuda yapışan bisiklet şortlar, tartan etekler, </a:t>
            </a:r>
            <a:r>
              <a:rPr lang="tr-TR" dirty="0" err="1" smtClean="0"/>
              <a:t>baby</a:t>
            </a:r>
            <a:r>
              <a:rPr lang="tr-TR" dirty="0" smtClean="0"/>
              <a:t> </a:t>
            </a:r>
            <a:r>
              <a:rPr lang="tr-TR" dirty="0" err="1" smtClean="0"/>
              <a:t>doll</a:t>
            </a:r>
            <a:r>
              <a:rPr lang="tr-TR" dirty="0" smtClean="0"/>
              <a:t> elbiseler, kot pantolonları kot ceketlerle </a:t>
            </a:r>
            <a:r>
              <a:rPr lang="tr-TR" dirty="0" err="1" smtClean="0"/>
              <a:t>kombinleyerek</a:t>
            </a:r>
            <a:r>
              <a:rPr lang="tr-TR" dirty="0" smtClean="0"/>
              <a:t> giymek (1980lerin asitle ağartılmış kot ceketlerinin ve pantolonlarının yerinde bu kez üzerinde koyu gölgeler olan kot ceket ve pantolonlar görüyoruz),saçlara bant takmak, sahte kürk bulunduran </a:t>
            </a:r>
            <a:r>
              <a:rPr lang="tr-TR" dirty="0" err="1" smtClean="0"/>
              <a:t>trench-coat</a:t>
            </a:r>
            <a:r>
              <a:rPr lang="tr-TR" dirty="0" smtClean="0"/>
              <a:t> </a:t>
            </a:r>
            <a:r>
              <a:rPr lang="tr-TR" dirty="0" err="1" smtClean="0"/>
              <a:t>lar</a:t>
            </a:r>
            <a:r>
              <a:rPr lang="tr-TR" dirty="0" smtClean="0"/>
              <a:t>, mokasen ayakkabılar(özellikle elit kesimler görünümlerinde bir ayakkabı çeşidi oldu </a:t>
            </a:r>
            <a:r>
              <a:rPr lang="tr-TR" dirty="0" err="1" smtClean="0"/>
              <a:t>bkz</a:t>
            </a:r>
            <a:r>
              <a:rPr lang="tr-TR" dirty="0" smtClean="0"/>
              <a:t>: </a:t>
            </a:r>
            <a:r>
              <a:rPr lang="tr-TR" dirty="0" err="1" smtClean="0"/>
              <a:t>Loafer</a:t>
            </a:r>
            <a:r>
              <a:rPr lang="tr-TR" dirty="0" smtClean="0"/>
              <a:t>).Birçok kadın ise günlük görünümünde siyah vücuda yapışan tayt görünümlü kot pantolonları beyaz tozluklar, spor ayakkabılar ve dökümlü kazaklarla giydiler. Annelerin bile kızlarını, dar tayt pantolonlar ve ya eşofman altı kıyafetleri tozlukla giydirdikleri, büyük kazaklar ve ya dökümlü gömlekler ve spor ayakkabılara özelliklede </a:t>
            </a:r>
            <a:r>
              <a:rPr lang="tr-TR" dirty="0" err="1" smtClean="0"/>
              <a:t>Kes’lere</a:t>
            </a:r>
            <a:r>
              <a:rPr lang="tr-TR" dirty="0" smtClean="0"/>
              <a:t> yönlendirmesi hiçte nadir görülen bir şey değildi.</a:t>
            </a:r>
            <a:endParaRPr lang="tr-TR" dirty="0"/>
          </a:p>
        </p:txBody>
      </p:sp>
    </p:spTree>
    <p:extLst>
      <p:ext uri="{BB962C8B-B14F-4D97-AF65-F5344CB8AC3E}">
        <p14:creationId xmlns:p14="http://schemas.microsoft.com/office/powerpoint/2010/main" val="1515552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6048672"/>
          </a:xfrm>
        </p:spPr>
        <p:txBody>
          <a:bodyPr>
            <a:normAutofit/>
          </a:bodyPr>
          <a:lstStyle/>
          <a:p>
            <a:r>
              <a:rPr lang="tr-TR" dirty="0" smtClean="0"/>
              <a:t>90’lı yılların ortalarına gelindiğinde moda da 1960 ve 1970li yılların canlanmasını yaşadı moda dünyası… Hippi stili çiçekli elbiseler, boğazlı kazaklar, dantel bluzlar, deniz kabuğu şekilli kolyeler, hasır şapkalar, Çingenelere özgü </a:t>
            </a:r>
            <a:r>
              <a:rPr lang="tr-TR" dirty="0" err="1" smtClean="0"/>
              <a:t>Gyspy</a:t>
            </a:r>
            <a:r>
              <a:rPr lang="tr-TR" dirty="0" smtClean="0"/>
              <a:t> Top denilen üstler, uzun çiçekli etekler ve dolgu topuklu ayakkabılar 90lı yılların ortasında modanın karşılığıydı. Bu zaman diliminde Avrupa ve Amerika’da da tamamıyla siyah giyinmek ve ya ünlü tasarımcıların etiketlerini taşıyan kıyafetleri giymek zenginliğin göstergesi olduğu kadar modaydı da.(Özellikle </a:t>
            </a:r>
            <a:r>
              <a:rPr lang="tr-TR" dirty="0" err="1" smtClean="0"/>
              <a:t>Lacoste</a:t>
            </a:r>
            <a:r>
              <a:rPr lang="tr-TR" dirty="0" smtClean="0"/>
              <a:t>, </a:t>
            </a:r>
            <a:r>
              <a:rPr lang="tr-TR" dirty="0" err="1" smtClean="0"/>
              <a:t>Yves</a:t>
            </a:r>
            <a:r>
              <a:rPr lang="tr-TR" dirty="0" smtClean="0"/>
              <a:t> Saint-</a:t>
            </a:r>
            <a:r>
              <a:rPr lang="tr-TR" dirty="0" err="1" smtClean="0"/>
              <a:t>Laurent</a:t>
            </a:r>
            <a:r>
              <a:rPr lang="tr-TR" dirty="0" smtClean="0"/>
              <a:t>, Armani, Gucci ve </a:t>
            </a:r>
            <a:r>
              <a:rPr lang="tr-TR" dirty="0" err="1" smtClean="0"/>
              <a:t>Chanel</a:t>
            </a:r>
            <a:r>
              <a:rPr lang="tr-TR" dirty="0" smtClean="0"/>
              <a:t>).Moda da ortak bir dış görünüm vardı. Bu görünümde siyah </a:t>
            </a:r>
            <a:r>
              <a:rPr lang="tr-TR" dirty="0" err="1" smtClean="0"/>
              <a:t>opak</a:t>
            </a:r>
            <a:r>
              <a:rPr lang="tr-TR" dirty="0" smtClean="0"/>
              <a:t> taytları ya da beyaz tozlukları mini eteklerle, kısa </a:t>
            </a:r>
            <a:r>
              <a:rPr lang="tr-TR" dirty="0" err="1" smtClean="0"/>
              <a:t>baby</a:t>
            </a:r>
            <a:r>
              <a:rPr lang="tr-TR" dirty="0" smtClean="0"/>
              <a:t> </a:t>
            </a:r>
            <a:r>
              <a:rPr lang="tr-TR" dirty="0" err="1" smtClean="0"/>
              <a:t>doll</a:t>
            </a:r>
            <a:r>
              <a:rPr lang="tr-TR" dirty="0" smtClean="0"/>
              <a:t> elbiseler ve ya şortlarla ve beyaz Kes ayakkabılarla giymekti. Amerika’da zeytin yeşili elbiseler ve kısa sarı tulumlar, bacakları uzun gösterdiği ve rahat olduğu için tercih edildiği kadar popülerdi de.</a:t>
            </a:r>
            <a:endParaRPr lang="tr-TR" dirty="0"/>
          </a:p>
        </p:txBody>
      </p:sp>
    </p:spTree>
    <p:extLst>
      <p:ext uri="{BB962C8B-B14F-4D97-AF65-F5344CB8AC3E}">
        <p14:creationId xmlns:p14="http://schemas.microsoft.com/office/powerpoint/2010/main" val="429322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14463"/>
            <a:ext cx="60960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86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8640"/>
            <a:ext cx="8229600" cy="7272808"/>
          </a:xfrm>
        </p:spPr>
        <p:txBody>
          <a:bodyPr>
            <a:normAutofit/>
          </a:bodyPr>
          <a:lstStyle/>
          <a:p>
            <a:r>
              <a:rPr lang="tr-TR" dirty="0" smtClean="0"/>
              <a:t>1990lı yılların sonunda ise İspanyol paça, pastel renkler, önden fermuarlı spor ceketler, mini etekler, askılı tişörtler, göbeği açıkta bırakan göğüsün altında biten üstler, </a:t>
            </a:r>
            <a:r>
              <a:rPr lang="tr-TR" dirty="0" err="1" smtClean="0"/>
              <a:t>ugg</a:t>
            </a:r>
            <a:r>
              <a:rPr lang="tr-TR" dirty="0" smtClean="0"/>
              <a:t> botlar, </a:t>
            </a:r>
            <a:r>
              <a:rPr lang="tr-TR" dirty="0" err="1" smtClean="0"/>
              <a:t>kapri</a:t>
            </a:r>
            <a:r>
              <a:rPr lang="tr-TR" dirty="0" smtClean="0"/>
              <a:t> pantolonlar ve Alexander </a:t>
            </a:r>
            <a:r>
              <a:rPr lang="tr-TR" dirty="0" err="1" smtClean="0"/>
              <a:t>McQueen’in</a:t>
            </a:r>
            <a:r>
              <a:rPr lang="tr-TR" dirty="0" smtClean="0"/>
              <a:t> çağdaş R&amp;B ve Orman müziğinden esinlenerek iç giyimde yeni bir tasarım olan </a:t>
            </a:r>
            <a:r>
              <a:rPr lang="tr-TR" dirty="0" err="1" smtClean="0"/>
              <a:t>tangayı</a:t>
            </a:r>
            <a:r>
              <a:rPr lang="tr-TR" dirty="0" smtClean="0"/>
              <a:t> tasarlaması ve ardından da düşük belli pantolonları hayatımıza getirmesiyle yüksek belli pantolonlar tarihe karıştı. Bu durum 2000li yıllarda da önemini kaybetmedi ve hala daha düşük bel pantolonlar dolabımızın büyük kısmını oluşturuyor. Hatta çoğumuz artık yüksek bele geri dönemeyeceğini düşünüyor. Bende sizin gibi düşünenlerdendim. Ancak annemin 45 yaşına gelip hala daha bel çevresinde fazlalık olmadığını görene kadar. Çünkü anne sözü olarak dikkate almadığım halde yapılan araştırmalar sonucu yüksek bel giyen kadınların göbek ve bel bölgesindeki fazlalıkların düşük bel giyenlere göre gözle görülebilecek oranda az olduğu açıklanmış. Üstelikte belim mi açıldı, beli mi üşütür müyüm acaba diye bir dertte yok yüksek belde. Modanın tekrardan ibaret olduğunu düşünürsek tasarımcılarda sanırım bunu göz önüne almışlar ve bu sene yüksek bel modası geri döndü.</a:t>
            </a:r>
            <a:endParaRPr lang="tr-TR" dirty="0"/>
          </a:p>
        </p:txBody>
      </p:sp>
    </p:spTree>
    <p:extLst>
      <p:ext uri="{BB962C8B-B14F-4D97-AF65-F5344CB8AC3E}">
        <p14:creationId xmlns:p14="http://schemas.microsoft.com/office/powerpoint/2010/main" val="257528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90 LARDA ERKEK MODASI</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095500"/>
            <a:ext cx="5711137" cy="399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17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264696"/>
          </a:xfrm>
        </p:spPr>
        <p:txBody>
          <a:bodyPr>
            <a:normAutofit/>
          </a:bodyPr>
          <a:lstStyle/>
          <a:p>
            <a:r>
              <a:rPr lang="tr-TR" dirty="0" smtClean="0"/>
              <a:t>1990 </a:t>
            </a:r>
            <a:r>
              <a:rPr lang="tr-TR" dirty="0" err="1" smtClean="0"/>
              <a:t>lı</a:t>
            </a:r>
            <a:r>
              <a:rPr lang="tr-TR" dirty="0" smtClean="0"/>
              <a:t> yılların başında pazen ekoseli gömlekler oldukça moda oldu ve hala daha spor seven hem erkek hem de kadın giyimi için oldukça alternatif bir kumaş.1970 </a:t>
            </a:r>
            <a:r>
              <a:rPr lang="tr-TR" dirty="0" err="1" smtClean="0"/>
              <a:t>li</a:t>
            </a:r>
            <a:r>
              <a:rPr lang="tr-TR" dirty="0" smtClean="0"/>
              <a:t> yılların Western tişört ve giyimini 1980lere de taşıyan erkeklerin 1990lı yıllarda ekoseli pazen gömlekler ve hırkalarla giyim tarzları tamamen değişti. Avrupa ve Amerika’da ise </a:t>
            </a:r>
            <a:r>
              <a:rPr lang="tr-TR" dirty="0" err="1" smtClean="0"/>
              <a:t>preppy</a:t>
            </a:r>
            <a:r>
              <a:rPr lang="tr-TR" dirty="0" smtClean="0"/>
              <a:t> denilen ve aristokrasiyi ifade etmek için kullanılan tarz erkek giyiminde oldukça etkiliydi. Bu tarzdan etkilenen erkekler haki renk pantolonlar, </a:t>
            </a:r>
            <a:r>
              <a:rPr lang="tr-TR" dirty="0" err="1" smtClean="0"/>
              <a:t>blazer</a:t>
            </a:r>
            <a:r>
              <a:rPr lang="tr-TR" dirty="0" smtClean="0"/>
              <a:t> ceketler, </a:t>
            </a:r>
            <a:r>
              <a:rPr lang="tr-TR" dirty="0" err="1" smtClean="0"/>
              <a:t>kanvas</a:t>
            </a:r>
            <a:r>
              <a:rPr lang="tr-TR" dirty="0" smtClean="0"/>
              <a:t> bot ve ayakkabılar giydiler. Spor giyimde ise </a:t>
            </a:r>
            <a:r>
              <a:rPr lang="tr-TR" dirty="0" err="1" smtClean="0"/>
              <a:t>Converse</a:t>
            </a:r>
            <a:r>
              <a:rPr lang="tr-TR" dirty="0" smtClean="0"/>
              <a:t> </a:t>
            </a:r>
            <a:r>
              <a:rPr lang="tr-TR" dirty="0" err="1" smtClean="0"/>
              <a:t>All</a:t>
            </a:r>
            <a:r>
              <a:rPr lang="tr-TR" dirty="0" smtClean="0"/>
              <a:t> Stars, asitle ağartılmış kot ceketler, </a:t>
            </a:r>
            <a:r>
              <a:rPr lang="tr-TR" dirty="0" err="1" smtClean="0"/>
              <a:t>Levis’in</a:t>
            </a:r>
            <a:r>
              <a:rPr lang="tr-TR" dirty="0" smtClean="0"/>
              <a:t> 501 modelinde olan düz kesim kot pantolonlar, yün kazaklar, siyah deri ceketler, koyun derisinden yapılmış napa montlar(ki bu bayanlar içinde oldukça modaydı),fitilli kadifeden olan pantolonlar ve ceketler, </a:t>
            </a:r>
            <a:r>
              <a:rPr lang="tr-TR" dirty="0" err="1" smtClean="0"/>
              <a:t>anokraklar</a:t>
            </a:r>
            <a:r>
              <a:rPr lang="tr-TR" dirty="0" smtClean="0"/>
              <a:t>, polo yakalı tişörtler, siyah beyaz klasik Adidas eşofmanları ve </a:t>
            </a:r>
            <a:r>
              <a:rPr lang="tr-TR" dirty="0" err="1" smtClean="0"/>
              <a:t>Aviator</a:t>
            </a:r>
            <a:r>
              <a:rPr lang="tr-TR" dirty="0" smtClean="0"/>
              <a:t> denilen klasik Rayban gözlükleri oldukça modaydı.</a:t>
            </a:r>
            <a:endParaRPr lang="tr-TR" dirty="0"/>
          </a:p>
        </p:txBody>
      </p:sp>
    </p:spTree>
    <p:extLst>
      <p:ext uri="{BB962C8B-B14F-4D97-AF65-F5344CB8AC3E}">
        <p14:creationId xmlns:p14="http://schemas.microsoft.com/office/powerpoint/2010/main" val="114585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40</TotalTime>
  <Words>839</Words>
  <Application>Microsoft Office PowerPoint</Application>
  <PresentationFormat>Ekran Gösterisi (4:3)</PresentationFormat>
  <Paragraphs>11</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Trebuchet MS</vt:lpstr>
      <vt:lpstr>Wingdings 3</vt:lpstr>
      <vt:lpstr>Kristal</vt:lpstr>
      <vt:lpstr>1990-2000 ARASI MODA </vt:lpstr>
      <vt:lpstr>PowerPoint Sunusu</vt:lpstr>
      <vt:lpstr>PowerPoint Sunusu</vt:lpstr>
      <vt:lpstr>PowerPoint Sunusu</vt:lpstr>
      <vt:lpstr>PowerPoint Sunusu</vt:lpstr>
      <vt:lpstr>PowerPoint Sunusu</vt:lpstr>
      <vt:lpstr>PowerPoint Sunusu</vt:lpstr>
      <vt:lpstr>90 LARDA ERKEK MODASI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90’LI YILLARIN AYAKKABI MODASI </vt:lpstr>
      <vt:lpstr>PowerPoint Sunusu</vt:lpstr>
      <vt:lpstr>PowerPoint Sunusu</vt:lpstr>
      <vt:lpstr>90’LI YILLARIN ÇANTA MODASI </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90’LI YILLARIN MODASII..</dc:title>
  <dc:creator>Kullanıcı</dc:creator>
  <cp:lastModifiedBy>sinemm</cp:lastModifiedBy>
  <cp:revision>5</cp:revision>
  <dcterms:created xsi:type="dcterms:W3CDTF">2018-03-19T09:42:50Z</dcterms:created>
  <dcterms:modified xsi:type="dcterms:W3CDTF">2018-06-12T10:35:28Z</dcterms:modified>
</cp:coreProperties>
</file>