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11967B-2078-4425-9A90-6EC02A1FFF6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0C62026-CE32-4724-872B-95D4A029FABE}">
      <dgm:prSet phldrT="[Metin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HACER</a:t>
          </a:r>
          <a:endParaRPr lang="tr-TR" dirty="0"/>
        </a:p>
      </dgm:t>
    </dgm:pt>
    <dgm:pt modelId="{A05B8EC4-23FE-4A03-8045-CF12D9283929}" type="parTrans" cxnId="{BA07742E-7D16-4799-AF19-BE4BED8EBF4F}">
      <dgm:prSet/>
      <dgm:spPr/>
      <dgm:t>
        <a:bodyPr/>
        <a:lstStyle/>
        <a:p>
          <a:endParaRPr lang="tr-TR"/>
        </a:p>
      </dgm:t>
    </dgm:pt>
    <dgm:pt modelId="{8FC58037-6E56-472B-83BC-6567D4CF6A4D}" type="sibTrans" cxnId="{BA07742E-7D16-4799-AF19-BE4BED8EBF4F}">
      <dgm:prSet/>
      <dgm:spPr/>
      <dgm:t>
        <a:bodyPr/>
        <a:lstStyle/>
        <a:p>
          <a:endParaRPr lang="tr-TR"/>
        </a:p>
      </dgm:t>
    </dgm:pt>
    <dgm:pt modelId="{376AB4FD-9353-466E-BFBA-91168555C074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CONFECCIONAR</a:t>
          </a:r>
          <a:endParaRPr lang="tr-TR" b="1" dirty="0">
            <a:solidFill>
              <a:schemeClr val="tx1"/>
            </a:solidFill>
          </a:endParaRPr>
        </a:p>
      </dgm:t>
    </dgm:pt>
    <dgm:pt modelId="{F3EF5B3F-7811-4B46-84EF-C36501BBCD9B}" type="parTrans" cxnId="{8528C5F6-487D-4548-A5AD-FF552468C566}">
      <dgm:prSet/>
      <dgm:spPr/>
      <dgm:t>
        <a:bodyPr/>
        <a:lstStyle/>
        <a:p>
          <a:endParaRPr lang="tr-TR"/>
        </a:p>
      </dgm:t>
    </dgm:pt>
    <dgm:pt modelId="{803F7E9A-5CD1-41E7-8F55-7F75693E2CE8}" type="sibTrans" cxnId="{8528C5F6-487D-4548-A5AD-FF552468C566}">
      <dgm:prSet/>
      <dgm:spPr/>
      <dgm:t>
        <a:bodyPr/>
        <a:lstStyle/>
        <a:p>
          <a:endParaRPr lang="tr-TR"/>
        </a:p>
      </dgm:t>
    </dgm:pt>
    <dgm:pt modelId="{1B171E20-FD60-477E-AA7F-57B8E9302176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REALIZAR</a:t>
          </a:r>
          <a:endParaRPr lang="tr-TR" b="1" dirty="0">
            <a:solidFill>
              <a:schemeClr val="tx1"/>
            </a:solidFill>
          </a:endParaRPr>
        </a:p>
      </dgm:t>
    </dgm:pt>
    <dgm:pt modelId="{358C6154-5735-4AD8-A773-8DC0382FCAF5}" type="parTrans" cxnId="{1A71A636-4F11-49CB-A77A-F8BB67395F3B}">
      <dgm:prSet/>
      <dgm:spPr/>
      <dgm:t>
        <a:bodyPr/>
        <a:lstStyle/>
        <a:p>
          <a:endParaRPr lang="tr-TR"/>
        </a:p>
      </dgm:t>
    </dgm:pt>
    <dgm:pt modelId="{7D007076-8401-44A1-ADE3-FD4148E04885}" type="sibTrans" cxnId="{1A71A636-4F11-49CB-A77A-F8BB67395F3B}">
      <dgm:prSet/>
      <dgm:spPr/>
      <dgm:t>
        <a:bodyPr/>
        <a:lstStyle/>
        <a:p>
          <a:endParaRPr lang="tr-TR"/>
        </a:p>
      </dgm:t>
    </dgm:pt>
    <dgm:pt modelId="{19AA271B-E404-446B-BD41-1BC2FFB21A99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CONSTRUIR</a:t>
          </a:r>
          <a:endParaRPr lang="tr-TR" b="1" dirty="0">
            <a:solidFill>
              <a:schemeClr val="tx1"/>
            </a:solidFill>
          </a:endParaRPr>
        </a:p>
      </dgm:t>
    </dgm:pt>
    <dgm:pt modelId="{BE0B3CDF-DAA8-498E-B99B-5EE789E55971}" type="parTrans" cxnId="{0922620F-94FC-4786-A2D0-E5576F0C50FB}">
      <dgm:prSet/>
      <dgm:spPr/>
      <dgm:t>
        <a:bodyPr/>
        <a:lstStyle/>
        <a:p>
          <a:endParaRPr lang="tr-TR"/>
        </a:p>
      </dgm:t>
    </dgm:pt>
    <dgm:pt modelId="{CB9D6B61-4BC2-41B2-A6AD-AA5367193280}" type="sibTrans" cxnId="{0922620F-94FC-4786-A2D0-E5576F0C50FB}">
      <dgm:prSet/>
      <dgm:spPr/>
      <dgm:t>
        <a:bodyPr/>
        <a:lstStyle/>
        <a:p>
          <a:endParaRPr lang="tr-TR"/>
        </a:p>
      </dgm:t>
    </dgm:pt>
    <dgm:pt modelId="{5F70EE19-FA73-4D41-9DF7-44790990E389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CREAR</a:t>
          </a:r>
          <a:endParaRPr lang="tr-TR" b="1" dirty="0">
            <a:solidFill>
              <a:schemeClr val="tx1"/>
            </a:solidFill>
          </a:endParaRPr>
        </a:p>
      </dgm:t>
    </dgm:pt>
    <dgm:pt modelId="{60D9EB01-BF07-4BAA-91F7-1E9508A3461F}" type="parTrans" cxnId="{3E3D30D0-9140-4CD1-A14D-63BF8D161EF1}">
      <dgm:prSet/>
      <dgm:spPr/>
      <dgm:t>
        <a:bodyPr/>
        <a:lstStyle/>
        <a:p>
          <a:endParaRPr lang="tr-TR"/>
        </a:p>
      </dgm:t>
    </dgm:pt>
    <dgm:pt modelId="{CBFF0643-B584-4760-9DDF-35890DD4BFB9}" type="sibTrans" cxnId="{3E3D30D0-9140-4CD1-A14D-63BF8D161EF1}">
      <dgm:prSet/>
      <dgm:spPr/>
      <dgm:t>
        <a:bodyPr/>
        <a:lstStyle/>
        <a:p>
          <a:endParaRPr lang="tr-TR"/>
        </a:p>
      </dgm:t>
    </dgm:pt>
    <dgm:pt modelId="{CD3D6E96-512B-4154-BFB3-AFF6B8912981}">
      <dgm:prSet phldrT="[Metin]"/>
      <dgm:spPr/>
      <dgm:t>
        <a:bodyPr/>
        <a:lstStyle/>
        <a:p>
          <a:endParaRPr lang="tr-TR"/>
        </a:p>
      </dgm:t>
    </dgm:pt>
    <dgm:pt modelId="{D21D0E54-889D-4829-AD97-52E5153DB69E}" type="parTrans" cxnId="{CE8B055A-DE06-4938-9680-35A887B89BA0}">
      <dgm:prSet/>
      <dgm:spPr/>
      <dgm:t>
        <a:bodyPr/>
        <a:lstStyle/>
        <a:p>
          <a:endParaRPr lang="tr-TR"/>
        </a:p>
      </dgm:t>
    </dgm:pt>
    <dgm:pt modelId="{6AF8AD4E-1B2D-462F-AC70-CEF3D2952A1A}" type="sibTrans" cxnId="{CE8B055A-DE06-4938-9680-35A887B89BA0}">
      <dgm:prSet/>
      <dgm:spPr/>
      <dgm:t>
        <a:bodyPr/>
        <a:lstStyle/>
        <a:p>
          <a:endParaRPr lang="tr-TR"/>
        </a:p>
      </dgm:t>
    </dgm:pt>
    <dgm:pt modelId="{0AE12CD2-C7EE-4A4A-9B80-95FBB1366038}">
      <dgm:prSet phldrT="[Metin]"/>
      <dgm:spPr/>
      <dgm:t>
        <a:bodyPr/>
        <a:lstStyle/>
        <a:p>
          <a:endParaRPr lang="tr-TR"/>
        </a:p>
      </dgm:t>
    </dgm:pt>
    <dgm:pt modelId="{639E1444-7DBA-4E11-97DE-F88F143A2072}" type="parTrans" cxnId="{69409CAD-4A42-423A-80AA-B4CAB3469441}">
      <dgm:prSet/>
      <dgm:spPr/>
      <dgm:t>
        <a:bodyPr/>
        <a:lstStyle/>
        <a:p>
          <a:endParaRPr lang="tr-TR"/>
        </a:p>
      </dgm:t>
    </dgm:pt>
    <dgm:pt modelId="{0D5BAFB4-D7ED-4CAF-8016-0E69F36B21CC}" type="sibTrans" cxnId="{69409CAD-4A42-423A-80AA-B4CAB3469441}">
      <dgm:prSet/>
      <dgm:spPr/>
      <dgm:t>
        <a:bodyPr/>
        <a:lstStyle/>
        <a:p>
          <a:endParaRPr lang="tr-TR"/>
        </a:p>
      </dgm:t>
    </dgm:pt>
    <dgm:pt modelId="{372CE44A-E976-4AC7-AD86-E5292272A454}">
      <dgm:prSet/>
      <dgm:spPr/>
      <dgm:t>
        <a:bodyPr/>
        <a:lstStyle/>
        <a:p>
          <a:endParaRPr lang="tr-TR"/>
        </a:p>
      </dgm:t>
    </dgm:pt>
    <dgm:pt modelId="{C42C6E0C-0D09-4DD2-85E1-A7E30656A41C}" type="parTrans" cxnId="{469717CF-5500-4329-AB35-1A748607BBB3}">
      <dgm:prSet/>
      <dgm:spPr/>
      <dgm:t>
        <a:bodyPr/>
        <a:lstStyle/>
        <a:p>
          <a:endParaRPr lang="tr-TR"/>
        </a:p>
      </dgm:t>
    </dgm:pt>
    <dgm:pt modelId="{44005B4B-BD5A-4280-9CC4-7FF67BCDA62C}" type="sibTrans" cxnId="{469717CF-5500-4329-AB35-1A748607BBB3}">
      <dgm:prSet/>
      <dgm:spPr/>
      <dgm:t>
        <a:bodyPr/>
        <a:lstStyle/>
        <a:p>
          <a:endParaRPr lang="tr-TR"/>
        </a:p>
      </dgm:t>
    </dgm:pt>
    <dgm:pt modelId="{ACDBDA02-8942-49C4-A9C9-2F1A73F43AF4}">
      <dgm:prSet/>
      <dgm:spPr/>
      <dgm:t>
        <a:bodyPr/>
        <a:lstStyle/>
        <a:p>
          <a:endParaRPr lang="tr-TR"/>
        </a:p>
      </dgm:t>
    </dgm:pt>
    <dgm:pt modelId="{301C8AD7-91D5-4F5F-8C50-1A774E840F19}" type="parTrans" cxnId="{D8084014-0F5E-4D74-BB1F-4620BA2AB89C}">
      <dgm:prSet/>
      <dgm:spPr/>
      <dgm:t>
        <a:bodyPr/>
        <a:lstStyle/>
        <a:p>
          <a:endParaRPr lang="tr-TR"/>
        </a:p>
      </dgm:t>
    </dgm:pt>
    <dgm:pt modelId="{0F9197B3-5B88-4340-BB08-DD1418BF95A8}" type="sibTrans" cxnId="{D8084014-0F5E-4D74-BB1F-4620BA2AB89C}">
      <dgm:prSet/>
      <dgm:spPr/>
      <dgm:t>
        <a:bodyPr/>
        <a:lstStyle/>
        <a:p>
          <a:endParaRPr lang="tr-TR"/>
        </a:p>
      </dgm:t>
    </dgm:pt>
    <dgm:pt modelId="{2C2D8206-E53F-4310-9A9E-420B483F3CD3}">
      <dgm:prSet phldrT="[Metin]"/>
      <dgm:spPr/>
      <dgm:t>
        <a:bodyPr/>
        <a:lstStyle/>
        <a:p>
          <a:endParaRPr lang="tr-TR"/>
        </a:p>
      </dgm:t>
    </dgm:pt>
    <dgm:pt modelId="{53D137AF-9523-40C6-BFEE-85985614E2C2}" type="parTrans" cxnId="{0B54F812-3155-4B65-88D2-1F4ACA738264}">
      <dgm:prSet/>
      <dgm:spPr/>
      <dgm:t>
        <a:bodyPr/>
        <a:lstStyle/>
        <a:p>
          <a:endParaRPr lang="tr-TR"/>
        </a:p>
      </dgm:t>
    </dgm:pt>
    <dgm:pt modelId="{892DF042-525C-4075-BE12-18305EE9DCE6}" type="sibTrans" cxnId="{0B54F812-3155-4B65-88D2-1F4ACA738264}">
      <dgm:prSet/>
      <dgm:spPr/>
      <dgm:t>
        <a:bodyPr/>
        <a:lstStyle/>
        <a:p>
          <a:endParaRPr lang="tr-TR"/>
        </a:p>
      </dgm:t>
    </dgm:pt>
    <dgm:pt modelId="{4BC8E579-17F0-4998-A699-64FBD1858930}" type="pres">
      <dgm:prSet presAssocID="{D911967B-2078-4425-9A90-6EC02A1FFF6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CF07AD9-03BE-4A3D-8213-C06D892F2630}" type="pres">
      <dgm:prSet presAssocID="{10C62026-CE32-4724-872B-95D4A029FABE}" presName="centerShape" presStyleLbl="node0" presStyleIdx="0" presStyleCnt="1"/>
      <dgm:spPr/>
      <dgm:t>
        <a:bodyPr/>
        <a:lstStyle/>
        <a:p>
          <a:endParaRPr lang="tr-TR"/>
        </a:p>
      </dgm:t>
    </dgm:pt>
    <dgm:pt modelId="{87471F6F-E98C-4C96-B382-FC3C7C13D109}" type="pres">
      <dgm:prSet presAssocID="{F3EF5B3F-7811-4B46-84EF-C36501BBCD9B}" presName="parTrans" presStyleLbl="sibTrans2D1" presStyleIdx="0" presStyleCnt="4"/>
      <dgm:spPr/>
      <dgm:t>
        <a:bodyPr/>
        <a:lstStyle/>
        <a:p>
          <a:endParaRPr lang="tr-TR"/>
        </a:p>
      </dgm:t>
    </dgm:pt>
    <dgm:pt modelId="{B5EFB665-9DD9-4B36-9B71-333054F1F426}" type="pres">
      <dgm:prSet presAssocID="{F3EF5B3F-7811-4B46-84EF-C36501BBCD9B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2AD10471-55CF-40C6-AD2B-FF09A60B324D}" type="pres">
      <dgm:prSet presAssocID="{376AB4FD-9353-466E-BFBA-91168555C074}" presName="node" presStyleLbl="node1" presStyleIdx="0" presStyleCnt="4" custScaleX="136370" custScaleY="1337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1B503A-E76E-410C-ADF1-190A22BE25B4}" type="pres">
      <dgm:prSet presAssocID="{358C6154-5735-4AD8-A773-8DC0382FCAF5}" presName="parTrans" presStyleLbl="sibTrans2D1" presStyleIdx="1" presStyleCnt="4"/>
      <dgm:spPr/>
      <dgm:t>
        <a:bodyPr/>
        <a:lstStyle/>
        <a:p>
          <a:endParaRPr lang="tr-TR"/>
        </a:p>
      </dgm:t>
    </dgm:pt>
    <dgm:pt modelId="{B98D6CB1-7157-4C91-B935-D64B570E1C6A}" type="pres">
      <dgm:prSet presAssocID="{358C6154-5735-4AD8-A773-8DC0382FCAF5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6FBED752-5716-41AD-BF91-07D1F4DF5288}" type="pres">
      <dgm:prSet presAssocID="{1B171E20-FD60-477E-AA7F-57B8E9302176}" presName="node" presStyleLbl="node1" presStyleIdx="1" presStyleCnt="4" custScaleX="120726" custScaleY="13403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08AE82-E872-44D6-9907-4C16554C4B48}" type="pres">
      <dgm:prSet presAssocID="{BE0B3CDF-DAA8-498E-B99B-5EE789E55971}" presName="parTrans" presStyleLbl="sibTrans2D1" presStyleIdx="2" presStyleCnt="4"/>
      <dgm:spPr/>
      <dgm:t>
        <a:bodyPr/>
        <a:lstStyle/>
        <a:p>
          <a:endParaRPr lang="tr-TR"/>
        </a:p>
      </dgm:t>
    </dgm:pt>
    <dgm:pt modelId="{7617B4CF-8B80-4579-B2A7-77E57CFD751D}" type="pres">
      <dgm:prSet presAssocID="{BE0B3CDF-DAA8-498E-B99B-5EE789E55971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C1E36FF9-EE32-4FE3-8229-59667E4711D7}" type="pres">
      <dgm:prSet presAssocID="{19AA271B-E404-446B-BD41-1BC2FFB21A99}" presName="node" presStyleLbl="node1" presStyleIdx="2" presStyleCnt="4" custScaleX="124768" custScaleY="11628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54FEBA-6759-4CD2-8346-9E9B347D736B}" type="pres">
      <dgm:prSet presAssocID="{60D9EB01-BF07-4BAA-91F7-1E9508A3461F}" presName="parTrans" presStyleLbl="sibTrans2D1" presStyleIdx="3" presStyleCnt="4"/>
      <dgm:spPr/>
      <dgm:t>
        <a:bodyPr/>
        <a:lstStyle/>
        <a:p>
          <a:endParaRPr lang="tr-TR"/>
        </a:p>
      </dgm:t>
    </dgm:pt>
    <dgm:pt modelId="{E38D838A-CC91-43C9-A8B2-08BC2FD666F7}" type="pres">
      <dgm:prSet presAssocID="{60D9EB01-BF07-4BAA-91F7-1E9508A3461F}" presName="connectorText" presStyleLbl="sibTrans2D1" presStyleIdx="3" presStyleCnt="4"/>
      <dgm:spPr/>
      <dgm:t>
        <a:bodyPr/>
        <a:lstStyle/>
        <a:p>
          <a:endParaRPr lang="tr-TR"/>
        </a:p>
      </dgm:t>
    </dgm:pt>
    <dgm:pt modelId="{85FFA8BB-EBBD-4F37-97DA-65E15160D6BB}" type="pres">
      <dgm:prSet presAssocID="{5F70EE19-FA73-4D41-9DF7-44790990E389}" presName="node" presStyleLbl="node1" presStyleIdx="3" presStyleCnt="4" custScaleX="119515" custScaleY="1395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C263932-818D-484F-951D-97CA912D1B97}" type="presOf" srcId="{358C6154-5735-4AD8-A773-8DC0382FCAF5}" destId="{021B503A-E76E-410C-ADF1-190A22BE25B4}" srcOrd="0" destOrd="0" presId="urn:microsoft.com/office/officeart/2005/8/layout/radial5"/>
    <dgm:cxn modelId="{83541772-FE7F-464E-8892-A375D161C6AB}" type="presOf" srcId="{F3EF5B3F-7811-4B46-84EF-C36501BBCD9B}" destId="{87471F6F-E98C-4C96-B382-FC3C7C13D109}" srcOrd="0" destOrd="0" presId="urn:microsoft.com/office/officeart/2005/8/layout/radial5"/>
    <dgm:cxn modelId="{D8084014-0F5E-4D74-BB1F-4620BA2AB89C}" srcId="{D911967B-2078-4425-9A90-6EC02A1FFF6C}" destId="{ACDBDA02-8942-49C4-A9C9-2F1A73F43AF4}" srcOrd="4" destOrd="0" parTransId="{301C8AD7-91D5-4F5F-8C50-1A774E840F19}" sibTransId="{0F9197B3-5B88-4340-BB08-DD1418BF95A8}"/>
    <dgm:cxn modelId="{7A2B0DBC-41F1-4A45-BBBB-9D1F2050CA86}" type="presOf" srcId="{60D9EB01-BF07-4BAA-91F7-1E9508A3461F}" destId="{BD54FEBA-6759-4CD2-8346-9E9B347D736B}" srcOrd="0" destOrd="0" presId="urn:microsoft.com/office/officeart/2005/8/layout/radial5"/>
    <dgm:cxn modelId="{BBFC2B3D-7931-4692-98D3-B69B7C415646}" type="presOf" srcId="{10C62026-CE32-4724-872B-95D4A029FABE}" destId="{FCF07AD9-03BE-4A3D-8213-C06D892F2630}" srcOrd="0" destOrd="0" presId="urn:microsoft.com/office/officeart/2005/8/layout/radial5"/>
    <dgm:cxn modelId="{39409A52-B3AE-40B8-B370-A9EC6C1D7C54}" type="presOf" srcId="{358C6154-5735-4AD8-A773-8DC0382FCAF5}" destId="{B98D6CB1-7157-4C91-B935-D64B570E1C6A}" srcOrd="1" destOrd="0" presId="urn:microsoft.com/office/officeart/2005/8/layout/radial5"/>
    <dgm:cxn modelId="{36E23924-B75F-4571-A731-C48D016712AE}" type="presOf" srcId="{5F70EE19-FA73-4D41-9DF7-44790990E389}" destId="{85FFA8BB-EBBD-4F37-97DA-65E15160D6BB}" srcOrd="0" destOrd="0" presId="urn:microsoft.com/office/officeart/2005/8/layout/radial5"/>
    <dgm:cxn modelId="{69409CAD-4A42-423A-80AA-B4CAB3469441}" srcId="{D911967B-2078-4425-9A90-6EC02A1FFF6C}" destId="{0AE12CD2-C7EE-4A4A-9B80-95FBB1366038}" srcOrd="2" destOrd="0" parTransId="{639E1444-7DBA-4E11-97DE-F88F143A2072}" sibTransId="{0D5BAFB4-D7ED-4CAF-8016-0E69F36B21CC}"/>
    <dgm:cxn modelId="{1A71A636-4F11-49CB-A77A-F8BB67395F3B}" srcId="{10C62026-CE32-4724-872B-95D4A029FABE}" destId="{1B171E20-FD60-477E-AA7F-57B8E9302176}" srcOrd="1" destOrd="0" parTransId="{358C6154-5735-4AD8-A773-8DC0382FCAF5}" sibTransId="{7D007076-8401-44A1-ADE3-FD4148E04885}"/>
    <dgm:cxn modelId="{F26CD403-AF9A-4D1B-871C-ECFCF884178B}" type="presOf" srcId="{1B171E20-FD60-477E-AA7F-57B8E9302176}" destId="{6FBED752-5716-41AD-BF91-07D1F4DF5288}" srcOrd="0" destOrd="0" presId="urn:microsoft.com/office/officeart/2005/8/layout/radial5"/>
    <dgm:cxn modelId="{0922620F-94FC-4786-A2D0-E5576F0C50FB}" srcId="{10C62026-CE32-4724-872B-95D4A029FABE}" destId="{19AA271B-E404-446B-BD41-1BC2FFB21A99}" srcOrd="2" destOrd="0" parTransId="{BE0B3CDF-DAA8-498E-B99B-5EE789E55971}" sibTransId="{CB9D6B61-4BC2-41B2-A6AD-AA5367193280}"/>
    <dgm:cxn modelId="{25088D00-7909-4022-A250-92AF4158FE94}" type="presOf" srcId="{BE0B3CDF-DAA8-498E-B99B-5EE789E55971}" destId="{7617B4CF-8B80-4579-B2A7-77E57CFD751D}" srcOrd="1" destOrd="0" presId="urn:microsoft.com/office/officeart/2005/8/layout/radial5"/>
    <dgm:cxn modelId="{6AA3D19B-CEC9-40B8-B856-5B4837B0CA38}" type="presOf" srcId="{D911967B-2078-4425-9A90-6EC02A1FFF6C}" destId="{4BC8E579-17F0-4998-A699-64FBD1858930}" srcOrd="0" destOrd="0" presId="urn:microsoft.com/office/officeart/2005/8/layout/radial5"/>
    <dgm:cxn modelId="{89494FCC-50FD-41D7-9D9C-F59FB3BD9D0B}" type="presOf" srcId="{376AB4FD-9353-466E-BFBA-91168555C074}" destId="{2AD10471-55CF-40C6-AD2B-FF09A60B324D}" srcOrd="0" destOrd="0" presId="urn:microsoft.com/office/officeart/2005/8/layout/radial5"/>
    <dgm:cxn modelId="{CE8B055A-DE06-4938-9680-35A887B89BA0}" srcId="{D911967B-2078-4425-9A90-6EC02A1FFF6C}" destId="{CD3D6E96-512B-4154-BFB3-AFF6B8912981}" srcOrd="1" destOrd="0" parTransId="{D21D0E54-889D-4829-AD97-52E5153DB69E}" sibTransId="{6AF8AD4E-1B2D-462F-AC70-CEF3D2952A1A}"/>
    <dgm:cxn modelId="{C7849028-5075-40A4-89B6-DDCC0D6BD2C4}" type="presOf" srcId="{BE0B3CDF-DAA8-498E-B99B-5EE789E55971}" destId="{0508AE82-E872-44D6-9907-4C16554C4B48}" srcOrd="0" destOrd="0" presId="urn:microsoft.com/office/officeart/2005/8/layout/radial5"/>
    <dgm:cxn modelId="{8528C5F6-487D-4548-A5AD-FF552468C566}" srcId="{10C62026-CE32-4724-872B-95D4A029FABE}" destId="{376AB4FD-9353-466E-BFBA-91168555C074}" srcOrd="0" destOrd="0" parTransId="{F3EF5B3F-7811-4B46-84EF-C36501BBCD9B}" sibTransId="{803F7E9A-5CD1-41E7-8F55-7F75693E2CE8}"/>
    <dgm:cxn modelId="{0E784083-7D9D-4564-A630-CE43DA6A334B}" type="presOf" srcId="{F3EF5B3F-7811-4B46-84EF-C36501BBCD9B}" destId="{B5EFB665-9DD9-4B36-9B71-333054F1F426}" srcOrd="1" destOrd="0" presId="urn:microsoft.com/office/officeart/2005/8/layout/radial5"/>
    <dgm:cxn modelId="{0B54F812-3155-4B65-88D2-1F4ACA738264}" srcId="{D911967B-2078-4425-9A90-6EC02A1FFF6C}" destId="{2C2D8206-E53F-4310-9A9E-420B483F3CD3}" srcOrd="5" destOrd="0" parTransId="{53D137AF-9523-40C6-BFEE-85985614E2C2}" sibTransId="{892DF042-525C-4075-BE12-18305EE9DCE6}"/>
    <dgm:cxn modelId="{64738F0A-B4D8-4E0F-9CC7-7CD11C1B2CE2}" type="presOf" srcId="{60D9EB01-BF07-4BAA-91F7-1E9508A3461F}" destId="{E38D838A-CC91-43C9-A8B2-08BC2FD666F7}" srcOrd="1" destOrd="0" presId="urn:microsoft.com/office/officeart/2005/8/layout/radial5"/>
    <dgm:cxn modelId="{34F4F65A-DF5D-4973-A33B-E7F82107D660}" type="presOf" srcId="{19AA271B-E404-446B-BD41-1BC2FFB21A99}" destId="{C1E36FF9-EE32-4FE3-8229-59667E4711D7}" srcOrd="0" destOrd="0" presId="urn:microsoft.com/office/officeart/2005/8/layout/radial5"/>
    <dgm:cxn modelId="{BA07742E-7D16-4799-AF19-BE4BED8EBF4F}" srcId="{D911967B-2078-4425-9A90-6EC02A1FFF6C}" destId="{10C62026-CE32-4724-872B-95D4A029FABE}" srcOrd="0" destOrd="0" parTransId="{A05B8EC4-23FE-4A03-8045-CF12D9283929}" sibTransId="{8FC58037-6E56-472B-83BC-6567D4CF6A4D}"/>
    <dgm:cxn modelId="{3E3D30D0-9140-4CD1-A14D-63BF8D161EF1}" srcId="{10C62026-CE32-4724-872B-95D4A029FABE}" destId="{5F70EE19-FA73-4D41-9DF7-44790990E389}" srcOrd="3" destOrd="0" parTransId="{60D9EB01-BF07-4BAA-91F7-1E9508A3461F}" sibTransId="{CBFF0643-B584-4760-9DDF-35890DD4BFB9}"/>
    <dgm:cxn modelId="{469717CF-5500-4329-AB35-1A748607BBB3}" srcId="{D911967B-2078-4425-9A90-6EC02A1FFF6C}" destId="{372CE44A-E976-4AC7-AD86-E5292272A454}" srcOrd="3" destOrd="0" parTransId="{C42C6E0C-0D09-4DD2-85E1-A7E30656A41C}" sibTransId="{44005B4B-BD5A-4280-9CC4-7FF67BCDA62C}"/>
    <dgm:cxn modelId="{254E6483-6BE4-4B60-9915-4877F7DC0C0C}" type="presParOf" srcId="{4BC8E579-17F0-4998-A699-64FBD1858930}" destId="{FCF07AD9-03BE-4A3D-8213-C06D892F2630}" srcOrd="0" destOrd="0" presId="urn:microsoft.com/office/officeart/2005/8/layout/radial5"/>
    <dgm:cxn modelId="{853DB1C6-93FD-4043-B288-178C3636ACEF}" type="presParOf" srcId="{4BC8E579-17F0-4998-A699-64FBD1858930}" destId="{87471F6F-E98C-4C96-B382-FC3C7C13D109}" srcOrd="1" destOrd="0" presId="urn:microsoft.com/office/officeart/2005/8/layout/radial5"/>
    <dgm:cxn modelId="{18A11834-5F9A-4EB4-89C9-D93A8D6B9F7F}" type="presParOf" srcId="{87471F6F-E98C-4C96-B382-FC3C7C13D109}" destId="{B5EFB665-9DD9-4B36-9B71-333054F1F426}" srcOrd="0" destOrd="0" presId="urn:microsoft.com/office/officeart/2005/8/layout/radial5"/>
    <dgm:cxn modelId="{745D3D10-AAF2-46BD-BF45-588E5A45726C}" type="presParOf" srcId="{4BC8E579-17F0-4998-A699-64FBD1858930}" destId="{2AD10471-55CF-40C6-AD2B-FF09A60B324D}" srcOrd="2" destOrd="0" presId="urn:microsoft.com/office/officeart/2005/8/layout/radial5"/>
    <dgm:cxn modelId="{02698E51-07A0-4252-826F-F1AED240E4DE}" type="presParOf" srcId="{4BC8E579-17F0-4998-A699-64FBD1858930}" destId="{021B503A-E76E-410C-ADF1-190A22BE25B4}" srcOrd="3" destOrd="0" presId="urn:microsoft.com/office/officeart/2005/8/layout/radial5"/>
    <dgm:cxn modelId="{13FC4171-B602-43FF-AA5E-EFA3088FFF70}" type="presParOf" srcId="{021B503A-E76E-410C-ADF1-190A22BE25B4}" destId="{B98D6CB1-7157-4C91-B935-D64B570E1C6A}" srcOrd="0" destOrd="0" presId="urn:microsoft.com/office/officeart/2005/8/layout/radial5"/>
    <dgm:cxn modelId="{1F729044-241D-4880-91FA-7CCBD379F439}" type="presParOf" srcId="{4BC8E579-17F0-4998-A699-64FBD1858930}" destId="{6FBED752-5716-41AD-BF91-07D1F4DF5288}" srcOrd="4" destOrd="0" presId="urn:microsoft.com/office/officeart/2005/8/layout/radial5"/>
    <dgm:cxn modelId="{24FB6D3C-D522-4454-A723-0215100DB41C}" type="presParOf" srcId="{4BC8E579-17F0-4998-A699-64FBD1858930}" destId="{0508AE82-E872-44D6-9907-4C16554C4B48}" srcOrd="5" destOrd="0" presId="urn:microsoft.com/office/officeart/2005/8/layout/radial5"/>
    <dgm:cxn modelId="{09A8E685-38F8-4E40-BECD-7526DC01AB74}" type="presParOf" srcId="{0508AE82-E872-44D6-9907-4C16554C4B48}" destId="{7617B4CF-8B80-4579-B2A7-77E57CFD751D}" srcOrd="0" destOrd="0" presId="urn:microsoft.com/office/officeart/2005/8/layout/radial5"/>
    <dgm:cxn modelId="{AE1E9418-999D-41CD-B577-DBC11696EDDD}" type="presParOf" srcId="{4BC8E579-17F0-4998-A699-64FBD1858930}" destId="{C1E36FF9-EE32-4FE3-8229-59667E4711D7}" srcOrd="6" destOrd="0" presId="urn:microsoft.com/office/officeart/2005/8/layout/radial5"/>
    <dgm:cxn modelId="{DD03929E-92DA-4FFC-80C1-1E7254CEC64B}" type="presParOf" srcId="{4BC8E579-17F0-4998-A699-64FBD1858930}" destId="{BD54FEBA-6759-4CD2-8346-9E9B347D736B}" srcOrd="7" destOrd="0" presId="urn:microsoft.com/office/officeart/2005/8/layout/radial5"/>
    <dgm:cxn modelId="{E7E15176-563A-4BC0-AD19-5F1451CBAB70}" type="presParOf" srcId="{BD54FEBA-6759-4CD2-8346-9E9B347D736B}" destId="{E38D838A-CC91-43C9-A8B2-08BC2FD666F7}" srcOrd="0" destOrd="0" presId="urn:microsoft.com/office/officeart/2005/8/layout/radial5"/>
    <dgm:cxn modelId="{629DFBA4-EA85-4E6D-9596-BDB8CF68AD8E}" type="presParOf" srcId="{4BC8E579-17F0-4998-A699-64FBD1858930}" destId="{85FFA8BB-EBBD-4F37-97DA-65E15160D6B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11967B-2078-4425-9A90-6EC02A1FFF6C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0C62026-CE32-4724-872B-95D4A029FABE}">
      <dgm:prSet phldrT="[Metin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HACER</a:t>
          </a:r>
          <a:endParaRPr lang="tr-TR" dirty="0"/>
        </a:p>
      </dgm:t>
    </dgm:pt>
    <dgm:pt modelId="{A05B8EC4-23FE-4A03-8045-CF12D9283929}" type="parTrans" cxnId="{BA07742E-7D16-4799-AF19-BE4BED8EBF4F}">
      <dgm:prSet/>
      <dgm:spPr/>
      <dgm:t>
        <a:bodyPr/>
        <a:lstStyle/>
        <a:p>
          <a:endParaRPr lang="tr-TR"/>
        </a:p>
      </dgm:t>
    </dgm:pt>
    <dgm:pt modelId="{8FC58037-6E56-472B-83BC-6567D4CF6A4D}" type="sibTrans" cxnId="{BA07742E-7D16-4799-AF19-BE4BED8EBF4F}">
      <dgm:prSet/>
      <dgm:spPr/>
      <dgm:t>
        <a:bodyPr/>
        <a:lstStyle/>
        <a:p>
          <a:endParaRPr lang="tr-TR"/>
        </a:p>
      </dgm:t>
    </dgm:pt>
    <dgm:pt modelId="{376AB4FD-9353-466E-BFBA-91168555C074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ELABORAR</a:t>
          </a:r>
          <a:endParaRPr lang="tr-TR" b="1" dirty="0">
            <a:solidFill>
              <a:schemeClr val="tx1"/>
            </a:solidFill>
          </a:endParaRPr>
        </a:p>
      </dgm:t>
    </dgm:pt>
    <dgm:pt modelId="{F3EF5B3F-7811-4B46-84EF-C36501BBCD9B}" type="parTrans" cxnId="{8528C5F6-487D-4548-A5AD-FF552468C566}">
      <dgm:prSet/>
      <dgm:spPr/>
      <dgm:t>
        <a:bodyPr/>
        <a:lstStyle/>
        <a:p>
          <a:endParaRPr lang="tr-TR"/>
        </a:p>
      </dgm:t>
    </dgm:pt>
    <dgm:pt modelId="{803F7E9A-5CD1-41E7-8F55-7F75693E2CE8}" type="sibTrans" cxnId="{8528C5F6-487D-4548-A5AD-FF552468C566}">
      <dgm:prSet/>
      <dgm:spPr/>
      <dgm:t>
        <a:bodyPr/>
        <a:lstStyle/>
        <a:p>
          <a:endParaRPr lang="tr-TR"/>
        </a:p>
      </dgm:t>
    </dgm:pt>
    <dgm:pt modelId="{1B171E20-FD60-477E-AA7F-57B8E9302176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DESEMPEÑAR</a:t>
          </a:r>
          <a:endParaRPr lang="tr-TR" b="1" dirty="0">
            <a:solidFill>
              <a:schemeClr val="tx1"/>
            </a:solidFill>
          </a:endParaRPr>
        </a:p>
      </dgm:t>
    </dgm:pt>
    <dgm:pt modelId="{358C6154-5735-4AD8-A773-8DC0382FCAF5}" type="parTrans" cxnId="{1A71A636-4F11-49CB-A77A-F8BB67395F3B}">
      <dgm:prSet/>
      <dgm:spPr/>
      <dgm:t>
        <a:bodyPr/>
        <a:lstStyle/>
        <a:p>
          <a:endParaRPr lang="tr-TR"/>
        </a:p>
      </dgm:t>
    </dgm:pt>
    <dgm:pt modelId="{7D007076-8401-44A1-ADE3-FD4148E04885}" type="sibTrans" cxnId="{1A71A636-4F11-49CB-A77A-F8BB67395F3B}">
      <dgm:prSet/>
      <dgm:spPr/>
      <dgm:t>
        <a:bodyPr/>
        <a:lstStyle/>
        <a:p>
          <a:endParaRPr lang="tr-TR"/>
        </a:p>
      </dgm:t>
    </dgm:pt>
    <dgm:pt modelId="{19AA271B-E404-446B-BD41-1BC2FFB21A99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EFECTUAR</a:t>
          </a:r>
          <a:endParaRPr lang="tr-TR" b="1" dirty="0">
            <a:solidFill>
              <a:schemeClr val="tx1"/>
            </a:solidFill>
          </a:endParaRPr>
        </a:p>
      </dgm:t>
    </dgm:pt>
    <dgm:pt modelId="{BE0B3CDF-DAA8-498E-B99B-5EE789E55971}" type="parTrans" cxnId="{0922620F-94FC-4786-A2D0-E5576F0C50FB}">
      <dgm:prSet/>
      <dgm:spPr/>
      <dgm:t>
        <a:bodyPr/>
        <a:lstStyle/>
        <a:p>
          <a:endParaRPr lang="tr-TR"/>
        </a:p>
      </dgm:t>
    </dgm:pt>
    <dgm:pt modelId="{CB9D6B61-4BC2-41B2-A6AD-AA5367193280}" type="sibTrans" cxnId="{0922620F-94FC-4786-A2D0-E5576F0C50FB}">
      <dgm:prSet/>
      <dgm:spPr/>
      <dgm:t>
        <a:bodyPr/>
        <a:lstStyle/>
        <a:p>
          <a:endParaRPr lang="tr-TR"/>
        </a:p>
      </dgm:t>
    </dgm:pt>
    <dgm:pt modelId="{5F70EE19-FA73-4D41-9DF7-44790990E389}">
      <dgm:prSet phldrT="[Metin]"/>
      <dgm:spPr>
        <a:solidFill>
          <a:srgbClr val="92D050"/>
        </a:solidFill>
      </dgm:spPr>
      <dgm:t>
        <a:bodyPr/>
        <a:lstStyle/>
        <a:p>
          <a:r>
            <a:rPr lang="es-ES" b="1" dirty="0" smtClean="0">
              <a:solidFill>
                <a:schemeClr val="tx1"/>
              </a:solidFill>
            </a:rPr>
            <a:t>COMETER</a:t>
          </a:r>
          <a:endParaRPr lang="tr-TR" b="1" dirty="0">
            <a:solidFill>
              <a:schemeClr val="tx1"/>
            </a:solidFill>
          </a:endParaRPr>
        </a:p>
      </dgm:t>
    </dgm:pt>
    <dgm:pt modelId="{60D9EB01-BF07-4BAA-91F7-1E9508A3461F}" type="parTrans" cxnId="{3E3D30D0-9140-4CD1-A14D-63BF8D161EF1}">
      <dgm:prSet/>
      <dgm:spPr/>
      <dgm:t>
        <a:bodyPr/>
        <a:lstStyle/>
        <a:p>
          <a:endParaRPr lang="tr-TR"/>
        </a:p>
      </dgm:t>
    </dgm:pt>
    <dgm:pt modelId="{CBFF0643-B584-4760-9DDF-35890DD4BFB9}" type="sibTrans" cxnId="{3E3D30D0-9140-4CD1-A14D-63BF8D161EF1}">
      <dgm:prSet/>
      <dgm:spPr/>
      <dgm:t>
        <a:bodyPr/>
        <a:lstStyle/>
        <a:p>
          <a:endParaRPr lang="tr-TR"/>
        </a:p>
      </dgm:t>
    </dgm:pt>
    <dgm:pt modelId="{CD3D6E96-512B-4154-BFB3-AFF6B8912981}">
      <dgm:prSet phldrT="[Metin]"/>
      <dgm:spPr/>
      <dgm:t>
        <a:bodyPr/>
        <a:lstStyle/>
        <a:p>
          <a:endParaRPr lang="tr-TR"/>
        </a:p>
      </dgm:t>
    </dgm:pt>
    <dgm:pt modelId="{D21D0E54-889D-4829-AD97-52E5153DB69E}" type="parTrans" cxnId="{CE8B055A-DE06-4938-9680-35A887B89BA0}">
      <dgm:prSet/>
      <dgm:spPr/>
      <dgm:t>
        <a:bodyPr/>
        <a:lstStyle/>
        <a:p>
          <a:endParaRPr lang="tr-TR"/>
        </a:p>
      </dgm:t>
    </dgm:pt>
    <dgm:pt modelId="{6AF8AD4E-1B2D-462F-AC70-CEF3D2952A1A}" type="sibTrans" cxnId="{CE8B055A-DE06-4938-9680-35A887B89BA0}">
      <dgm:prSet/>
      <dgm:spPr/>
      <dgm:t>
        <a:bodyPr/>
        <a:lstStyle/>
        <a:p>
          <a:endParaRPr lang="tr-TR"/>
        </a:p>
      </dgm:t>
    </dgm:pt>
    <dgm:pt modelId="{0AE12CD2-C7EE-4A4A-9B80-95FBB1366038}">
      <dgm:prSet phldrT="[Metin]"/>
      <dgm:spPr/>
      <dgm:t>
        <a:bodyPr/>
        <a:lstStyle/>
        <a:p>
          <a:endParaRPr lang="tr-TR"/>
        </a:p>
      </dgm:t>
    </dgm:pt>
    <dgm:pt modelId="{639E1444-7DBA-4E11-97DE-F88F143A2072}" type="parTrans" cxnId="{69409CAD-4A42-423A-80AA-B4CAB3469441}">
      <dgm:prSet/>
      <dgm:spPr/>
      <dgm:t>
        <a:bodyPr/>
        <a:lstStyle/>
        <a:p>
          <a:endParaRPr lang="tr-TR"/>
        </a:p>
      </dgm:t>
    </dgm:pt>
    <dgm:pt modelId="{0D5BAFB4-D7ED-4CAF-8016-0E69F36B21CC}" type="sibTrans" cxnId="{69409CAD-4A42-423A-80AA-B4CAB3469441}">
      <dgm:prSet/>
      <dgm:spPr/>
      <dgm:t>
        <a:bodyPr/>
        <a:lstStyle/>
        <a:p>
          <a:endParaRPr lang="tr-TR"/>
        </a:p>
      </dgm:t>
    </dgm:pt>
    <dgm:pt modelId="{372CE44A-E976-4AC7-AD86-E5292272A454}">
      <dgm:prSet/>
      <dgm:spPr/>
      <dgm:t>
        <a:bodyPr/>
        <a:lstStyle/>
        <a:p>
          <a:endParaRPr lang="tr-TR"/>
        </a:p>
      </dgm:t>
    </dgm:pt>
    <dgm:pt modelId="{C42C6E0C-0D09-4DD2-85E1-A7E30656A41C}" type="parTrans" cxnId="{469717CF-5500-4329-AB35-1A748607BBB3}">
      <dgm:prSet/>
      <dgm:spPr/>
      <dgm:t>
        <a:bodyPr/>
        <a:lstStyle/>
        <a:p>
          <a:endParaRPr lang="tr-TR"/>
        </a:p>
      </dgm:t>
    </dgm:pt>
    <dgm:pt modelId="{44005B4B-BD5A-4280-9CC4-7FF67BCDA62C}" type="sibTrans" cxnId="{469717CF-5500-4329-AB35-1A748607BBB3}">
      <dgm:prSet/>
      <dgm:spPr/>
      <dgm:t>
        <a:bodyPr/>
        <a:lstStyle/>
        <a:p>
          <a:endParaRPr lang="tr-TR"/>
        </a:p>
      </dgm:t>
    </dgm:pt>
    <dgm:pt modelId="{ACDBDA02-8942-49C4-A9C9-2F1A73F43AF4}">
      <dgm:prSet/>
      <dgm:spPr/>
      <dgm:t>
        <a:bodyPr/>
        <a:lstStyle/>
        <a:p>
          <a:endParaRPr lang="tr-TR"/>
        </a:p>
      </dgm:t>
    </dgm:pt>
    <dgm:pt modelId="{301C8AD7-91D5-4F5F-8C50-1A774E840F19}" type="parTrans" cxnId="{D8084014-0F5E-4D74-BB1F-4620BA2AB89C}">
      <dgm:prSet/>
      <dgm:spPr/>
      <dgm:t>
        <a:bodyPr/>
        <a:lstStyle/>
        <a:p>
          <a:endParaRPr lang="tr-TR"/>
        </a:p>
      </dgm:t>
    </dgm:pt>
    <dgm:pt modelId="{0F9197B3-5B88-4340-BB08-DD1418BF95A8}" type="sibTrans" cxnId="{D8084014-0F5E-4D74-BB1F-4620BA2AB89C}">
      <dgm:prSet/>
      <dgm:spPr/>
      <dgm:t>
        <a:bodyPr/>
        <a:lstStyle/>
        <a:p>
          <a:endParaRPr lang="tr-TR"/>
        </a:p>
      </dgm:t>
    </dgm:pt>
    <dgm:pt modelId="{2C2D8206-E53F-4310-9A9E-420B483F3CD3}">
      <dgm:prSet phldrT="[Metin]"/>
      <dgm:spPr/>
      <dgm:t>
        <a:bodyPr/>
        <a:lstStyle/>
        <a:p>
          <a:endParaRPr lang="tr-TR"/>
        </a:p>
      </dgm:t>
    </dgm:pt>
    <dgm:pt modelId="{53D137AF-9523-40C6-BFEE-85985614E2C2}" type="parTrans" cxnId="{0B54F812-3155-4B65-88D2-1F4ACA738264}">
      <dgm:prSet/>
      <dgm:spPr/>
      <dgm:t>
        <a:bodyPr/>
        <a:lstStyle/>
        <a:p>
          <a:endParaRPr lang="tr-TR"/>
        </a:p>
      </dgm:t>
    </dgm:pt>
    <dgm:pt modelId="{892DF042-525C-4075-BE12-18305EE9DCE6}" type="sibTrans" cxnId="{0B54F812-3155-4B65-88D2-1F4ACA738264}">
      <dgm:prSet/>
      <dgm:spPr/>
      <dgm:t>
        <a:bodyPr/>
        <a:lstStyle/>
        <a:p>
          <a:endParaRPr lang="tr-TR"/>
        </a:p>
      </dgm:t>
    </dgm:pt>
    <dgm:pt modelId="{4BC8E579-17F0-4998-A699-64FBD1858930}" type="pres">
      <dgm:prSet presAssocID="{D911967B-2078-4425-9A90-6EC02A1FFF6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CF07AD9-03BE-4A3D-8213-C06D892F2630}" type="pres">
      <dgm:prSet presAssocID="{10C62026-CE32-4724-872B-95D4A029FABE}" presName="centerShape" presStyleLbl="node0" presStyleIdx="0" presStyleCnt="1"/>
      <dgm:spPr/>
      <dgm:t>
        <a:bodyPr/>
        <a:lstStyle/>
        <a:p>
          <a:endParaRPr lang="tr-TR"/>
        </a:p>
      </dgm:t>
    </dgm:pt>
    <dgm:pt modelId="{87471F6F-E98C-4C96-B382-FC3C7C13D109}" type="pres">
      <dgm:prSet presAssocID="{F3EF5B3F-7811-4B46-84EF-C36501BBCD9B}" presName="parTrans" presStyleLbl="sibTrans2D1" presStyleIdx="0" presStyleCnt="4"/>
      <dgm:spPr/>
      <dgm:t>
        <a:bodyPr/>
        <a:lstStyle/>
        <a:p>
          <a:endParaRPr lang="tr-TR"/>
        </a:p>
      </dgm:t>
    </dgm:pt>
    <dgm:pt modelId="{B5EFB665-9DD9-4B36-9B71-333054F1F426}" type="pres">
      <dgm:prSet presAssocID="{F3EF5B3F-7811-4B46-84EF-C36501BBCD9B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2AD10471-55CF-40C6-AD2B-FF09A60B324D}" type="pres">
      <dgm:prSet presAssocID="{376AB4FD-9353-466E-BFBA-91168555C074}" presName="node" presStyleLbl="node1" presStyleIdx="0" presStyleCnt="4" custScaleX="116370" custScaleY="1297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1B503A-E76E-410C-ADF1-190A22BE25B4}" type="pres">
      <dgm:prSet presAssocID="{358C6154-5735-4AD8-A773-8DC0382FCAF5}" presName="parTrans" presStyleLbl="sibTrans2D1" presStyleIdx="1" presStyleCnt="4"/>
      <dgm:spPr/>
      <dgm:t>
        <a:bodyPr/>
        <a:lstStyle/>
        <a:p>
          <a:endParaRPr lang="tr-TR"/>
        </a:p>
      </dgm:t>
    </dgm:pt>
    <dgm:pt modelId="{B98D6CB1-7157-4C91-B935-D64B570E1C6A}" type="pres">
      <dgm:prSet presAssocID="{358C6154-5735-4AD8-A773-8DC0382FCAF5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6FBED752-5716-41AD-BF91-07D1F4DF5288}" type="pres">
      <dgm:prSet presAssocID="{1B171E20-FD60-477E-AA7F-57B8E9302176}" presName="node" presStyleLbl="node1" presStyleIdx="1" presStyleCnt="4" custScaleX="115638" custScaleY="1181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08AE82-E872-44D6-9907-4C16554C4B48}" type="pres">
      <dgm:prSet presAssocID="{BE0B3CDF-DAA8-498E-B99B-5EE789E55971}" presName="parTrans" presStyleLbl="sibTrans2D1" presStyleIdx="2" presStyleCnt="4"/>
      <dgm:spPr/>
      <dgm:t>
        <a:bodyPr/>
        <a:lstStyle/>
        <a:p>
          <a:endParaRPr lang="tr-TR"/>
        </a:p>
      </dgm:t>
    </dgm:pt>
    <dgm:pt modelId="{7617B4CF-8B80-4579-B2A7-77E57CFD751D}" type="pres">
      <dgm:prSet presAssocID="{BE0B3CDF-DAA8-498E-B99B-5EE789E55971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C1E36FF9-EE32-4FE3-8229-59667E4711D7}" type="pres">
      <dgm:prSet presAssocID="{19AA271B-E404-446B-BD41-1BC2FFB21A99}" presName="node" presStyleLbl="node1" presStyleIdx="2" presStyleCnt="4" custScaleX="127271" custScaleY="1154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54FEBA-6759-4CD2-8346-9E9B347D736B}" type="pres">
      <dgm:prSet presAssocID="{60D9EB01-BF07-4BAA-91F7-1E9508A3461F}" presName="parTrans" presStyleLbl="sibTrans2D1" presStyleIdx="3" presStyleCnt="4"/>
      <dgm:spPr/>
      <dgm:t>
        <a:bodyPr/>
        <a:lstStyle/>
        <a:p>
          <a:endParaRPr lang="tr-TR"/>
        </a:p>
      </dgm:t>
    </dgm:pt>
    <dgm:pt modelId="{E38D838A-CC91-43C9-A8B2-08BC2FD666F7}" type="pres">
      <dgm:prSet presAssocID="{60D9EB01-BF07-4BAA-91F7-1E9508A3461F}" presName="connectorText" presStyleLbl="sibTrans2D1" presStyleIdx="3" presStyleCnt="4"/>
      <dgm:spPr/>
      <dgm:t>
        <a:bodyPr/>
        <a:lstStyle/>
        <a:p>
          <a:endParaRPr lang="tr-TR"/>
        </a:p>
      </dgm:t>
    </dgm:pt>
    <dgm:pt modelId="{85FFA8BB-EBBD-4F37-97DA-65E15160D6BB}" type="pres">
      <dgm:prSet presAssocID="{5F70EE19-FA73-4D41-9DF7-44790990E389}" presName="node" presStyleLbl="node1" presStyleIdx="3" presStyleCnt="4" custScaleX="140304" custScaleY="13082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C263932-818D-484F-951D-97CA912D1B97}" type="presOf" srcId="{358C6154-5735-4AD8-A773-8DC0382FCAF5}" destId="{021B503A-E76E-410C-ADF1-190A22BE25B4}" srcOrd="0" destOrd="0" presId="urn:microsoft.com/office/officeart/2005/8/layout/radial5"/>
    <dgm:cxn modelId="{83541772-FE7F-464E-8892-A375D161C6AB}" type="presOf" srcId="{F3EF5B3F-7811-4B46-84EF-C36501BBCD9B}" destId="{87471F6F-E98C-4C96-B382-FC3C7C13D109}" srcOrd="0" destOrd="0" presId="urn:microsoft.com/office/officeart/2005/8/layout/radial5"/>
    <dgm:cxn modelId="{D8084014-0F5E-4D74-BB1F-4620BA2AB89C}" srcId="{D911967B-2078-4425-9A90-6EC02A1FFF6C}" destId="{ACDBDA02-8942-49C4-A9C9-2F1A73F43AF4}" srcOrd="4" destOrd="0" parTransId="{301C8AD7-91D5-4F5F-8C50-1A774E840F19}" sibTransId="{0F9197B3-5B88-4340-BB08-DD1418BF95A8}"/>
    <dgm:cxn modelId="{7A2B0DBC-41F1-4A45-BBBB-9D1F2050CA86}" type="presOf" srcId="{60D9EB01-BF07-4BAA-91F7-1E9508A3461F}" destId="{BD54FEBA-6759-4CD2-8346-9E9B347D736B}" srcOrd="0" destOrd="0" presId="urn:microsoft.com/office/officeart/2005/8/layout/radial5"/>
    <dgm:cxn modelId="{BBFC2B3D-7931-4692-98D3-B69B7C415646}" type="presOf" srcId="{10C62026-CE32-4724-872B-95D4A029FABE}" destId="{FCF07AD9-03BE-4A3D-8213-C06D892F2630}" srcOrd="0" destOrd="0" presId="urn:microsoft.com/office/officeart/2005/8/layout/radial5"/>
    <dgm:cxn modelId="{39409A52-B3AE-40B8-B370-A9EC6C1D7C54}" type="presOf" srcId="{358C6154-5735-4AD8-A773-8DC0382FCAF5}" destId="{B98D6CB1-7157-4C91-B935-D64B570E1C6A}" srcOrd="1" destOrd="0" presId="urn:microsoft.com/office/officeart/2005/8/layout/radial5"/>
    <dgm:cxn modelId="{36E23924-B75F-4571-A731-C48D016712AE}" type="presOf" srcId="{5F70EE19-FA73-4D41-9DF7-44790990E389}" destId="{85FFA8BB-EBBD-4F37-97DA-65E15160D6BB}" srcOrd="0" destOrd="0" presId="urn:microsoft.com/office/officeart/2005/8/layout/radial5"/>
    <dgm:cxn modelId="{69409CAD-4A42-423A-80AA-B4CAB3469441}" srcId="{D911967B-2078-4425-9A90-6EC02A1FFF6C}" destId="{0AE12CD2-C7EE-4A4A-9B80-95FBB1366038}" srcOrd="2" destOrd="0" parTransId="{639E1444-7DBA-4E11-97DE-F88F143A2072}" sibTransId="{0D5BAFB4-D7ED-4CAF-8016-0E69F36B21CC}"/>
    <dgm:cxn modelId="{1A71A636-4F11-49CB-A77A-F8BB67395F3B}" srcId="{10C62026-CE32-4724-872B-95D4A029FABE}" destId="{1B171E20-FD60-477E-AA7F-57B8E9302176}" srcOrd="1" destOrd="0" parTransId="{358C6154-5735-4AD8-A773-8DC0382FCAF5}" sibTransId="{7D007076-8401-44A1-ADE3-FD4148E04885}"/>
    <dgm:cxn modelId="{F26CD403-AF9A-4D1B-871C-ECFCF884178B}" type="presOf" srcId="{1B171E20-FD60-477E-AA7F-57B8E9302176}" destId="{6FBED752-5716-41AD-BF91-07D1F4DF5288}" srcOrd="0" destOrd="0" presId="urn:microsoft.com/office/officeart/2005/8/layout/radial5"/>
    <dgm:cxn modelId="{0922620F-94FC-4786-A2D0-E5576F0C50FB}" srcId="{10C62026-CE32-4724-872B-95D4A029FABE}" destId="{19AA271B-E404-446B-BD41-1BC2FFB21A99}" srcOrd="2" destOrd="0" parTransId="{BE0B3CDF-DAA8-498E-B99B-5EE789E55971}" sibTransId="{CB9D6B61-4BC2-41B2-A6AD-AA5367193280}"/>
    <dgm:cxn modelId="{25088D00-7909-4022-A250-92AF4158FE94}" type="presOf" srcId="{BE0B3CDF-DAA8-498E-B99B-5EE789E55971}" destId="{7617B4CF-8B80-4579-B2A7-77E57CFD751D}" srcOrd="1" destOrd="0" presId="urn:microsoft.com/office/officeart/2005/8/layout/radial5"/>
    <dgm:cxn modelId="{6AA3D19B-CEC9-40B8-B856-5B4837B0CA38}" type="presOf" srcId="{D911967B-2078-4425-9A90-6EC02A1FFF6C}" destId="{4BC8E579-17F0-4998-A699-64FBD1858930}" srcOrd="0" destOrd="0" presId="urn:microsoft.com/office/officeart/2005/8/layout/radial5"/>
    <dgm:cxn modelId="{89494FCC-50FD-41D7-9D9C-F59FB3BD9D0B}" type="presOf" srcId="{376AB4FD-9353-466E-BFBA-91168555C074}" destId="{2AD10471-55CF-40C6-AD2B-FF09A60B324D}" srcOrd="0" destOrd="0" presId="urn:microsoft.com/office/officeart/2005/8/layout/radial5"/>
    <dgm:cxn modelId="{CE8B055A-DE06-4938-9680-35A887B89BA0}" srcId="{D911967B-2078-4425-9A90-6EC02A1FFF6C}" destId="{CD3D6E96-512B-4154-BFB3-AFF6B8912981}" srcOrd="1" destOrd="0" parTransId="{D21D0E54-889D-4829-AD97-52E5153DB69E}" sibTransId="{6AF8AD4E-1B2D-462F-AC70-CEF3D2952A1A}"/>
    <dgm:cxn modelId="{C7849028-5075-40A4-89B6-DDCC0D6BD2C4}" type="presOf" srcId="{BE0B3CDF-DAA8-498E-B99B-5EE789E55971}" destId="{0508AE82-E872-44D6-9907-4C16554C4B48}" srcOrd="0" destOrd="0" presId="urn:microsoft.com/office/officeart/2005/8/layout/radial5"/>
    <dgm:cxn modelId="{8528C5F6-487D-4548-A5AD-FF552468C566}" srcId="{10C62026-CE32-4724-872B-95D4A029FABE}" destId="{376AB4FD-9353-466E-BFBA-91168555C074}" srcOrd="0" destOrd="0" parTransId="{F3EF5B3F-7811-4B46-84EF-C36501BBCD9B}" sibTransId="{803F7E9A-5CD1-41E7-8F55-7F75693E2CE8}"/>
    <dgm:cxn modelId="{0E784083-7D9D-4564-A630-CE43DA6A334B}" type="presOf" srcId="{F3EF5B3F-7811-4B46-84EF-C36501BBCD9B}" destId="{B5EFB665-9DD9-4B36-9B71-333054F1F426}" srcOrd="1" destOrd="0" presId="urn:microsoft.com/office/officeart/2005/8/layout/radial5"/>
    <dgm:cxn modelId="{0B54F812-3155-4B65-88D2-1F4ACA738264}" srcId="{D911967B-2078-4425-9A90-6EC02A1FFF6C}" destId="{2C2D8206-E53F-4310-9A9E-420B483F3CD3}" srcOrd="5" destOrd="0" parTransId="{53D137AF-9523-40C6-BFEE-85985614E2C2}" sibTransId="{892DF042-525C-4075-BE12-18305EE9DCE6}"/>
    <dgm:cxn modelId="{64738F0A-B4D8-4E0F-9CC7-7CD11C1B2CE2}" type="presOf" srcId="{60D9EB01-BF07-4BAA-91F7-1E9508A3461F}" destId="{E38D838A-CC91-43C9-A8B2-08BC2FD666F7}" srcOrd="1" destOrd="0" presId="urn:microsoft.com/office/officeart/2005/8/layout/radial5"/>
    <dgm:cxn modelId="{34F4F65A-DF5D-4973-A33B-E7F82107D660}" type="presOf" srcId="{19AA271B-E404-446B-BD41-1BC2FFB21A99}" destId="{C1E36FF9-EE32-4FE3-8229-59667E4711D7}" srcOrd="0" destOrd="0" presId="urn:microsoft.com/office/officeart/2005/8/layout/radial5"/>
    <dgm:cxn modelId="{BA07742E-7D16-4799-AF19-BE4BED8EBF4F}" srcId="{D911967B-2078-4425-9A90-6EC02A1FFF6C}" destId="{10C62026-CE32-4724-872B-95D4A029FABE}" srcOrd="0" destOrd="0" parTransId="{A05B8EC4-23FE-4A03-8045-CF12D9283929}" sibTransId="{8FC58037-6E56-472B-83BC-6567D4CF6A4D}"/>
    <dgm:cxn modelId="{3E3D30D0-9140-4CD1-A14D-63BF8D161EF1}" srcId="{10C62026-CE32-4724-872B-95D4A029FABE}" destId="{5F70EE19-FA73-4D41-9DF7-44790990E389}" srcOrd="3" destOrd="0" parTransId="{60D9EB01-BF07-4BAA-91F7-1E9508A3461F}" sibTransId="{CBFF0643-B584-4760-9DDF-35890DD4BFB9}"/>
    <dgm:cxn modelId="{469717CF-5500-4329-AB35-1A748607BBB3}" srcId="{D911967B-2078-4425-9A90-6EC02A1FFF6C}" destId="{372CE44A-E976-4AC7-AD86-E5292272A454}" srcOrd="3" destOrd="0" parTransId="{C42C6E0C-0D09-4DD2-85E1-A7E30656A41C}" sibTransId="{44005B4B-BD5A-4280-9CC4-7FF67BCDA62C}"/>
    <dgm:cxn modelId="{254E6483-6BE4-4B60-9915-4877F7DC0C0C}" type="presParOf" srcId="{4BC8E579-17F0-4998-A699-64FBD1858930}" destId="{FCF07AD9-03BE-4A3D-8213-C06D892F2630}" srcOrd="0" destOrd="0" presId="urn:microsoft.com/office/officeart/2005/8/layout/radial5"/>
    <dgm:cxn modelId="{853DB1C6-93FD-4043-B288-178C3636ACEF}" type="presParOf" srcId="{4BC8E579-17F0-4998-A699-64FBD1858930}" destId="{87471F6F-E98C-4C96-B382-FC3C7C13D109}" srcOrd="1" destOrd="0" presId="urn:microsoft.com/office/officeart/2005/8/layout/radial5"/>
    <dgm:cxn modelId="{18A11834-5F9A-4EB4-89C9-D93A8D6B9F7F}" type="presParOf" srcId="{87471F6F-E98C-4C96-B382-FC3C7C13D109}" destId="{B5EFB665-9DD9-4B36-9B71-333054F1F426}" srcOrd="0" destOrd="0" presId="urn:microsoft.com/office/officeart/2005/8/layout/radial5"/>
    <dgm:cxn modelId="{745D3D10-AAF2-46BD-BF45-588E5A45726C}" type="presParOf" srcId="{4BC8E579-17F0-4998-A699-64FBD1858930}" destId="{2AD10471-55CF-40C6-AD2B-FF09A60B324D}" srcOrd="2" destOrd="0" presId="urn:microsoft.com/office/officeart/2005/8/layout/radial5"/>
    <dgm:cxn modelId="{02698E51-07A0-4252-826F-F1AED240E4DE}" type="presParOf" srcId="{4BC8E579-17F0-4998-A699-64FBD1858930}" destId="{021B503A-E76E-410C-ADF1-190A22BE25B4}" srcOrd="3" destOrd="0" presId="urn:microsoft.com/office/officeart/2005/8/layout/radial5"/>
    <dgm:cxn modelId="{13FC4171-B602-43FF-AA5E-EFA3088FFF70}" type="presParOf" srcId="{021B503A-E76E-410C-ADF1-190A22BE25B4}" destId="{B98D6CB1-7157-4C91-B935-D64B570E1C6A}" srcOrd="0" destOrd="0" presId="urn:microsoft.com/office/officeart/2005/8/layout/radial5"/>
    <dgm:cxn modelId="{1F729044-241D-4880-91FA-7CCBD379F439}" type="presParOf" srcId="{4BC8E579-17F0-4998-A699-64FBD1858930}" destId="{6FBED752-5716-41AD-BF91-07D1F4DF5288}" srcOrd="4" destOrd="0" presId="urn:microsoft.com/office/officeart/2005/8/layout/radial5"/>
    <dgm:cxn modelId="{24FB6D3C-D522-4454-A723-0215100DB41C}" type="presParOf" srcId="{4BC8E579-17F0-4998-A699-64FBD1858930}" destId="{0508AE82-E872-44D6-9907-4C16554C4B48}" srcOrd="5" destOrd="0" presId="urn:microsoft.com/office/officeart/2005/8/layout/radial5"/>
    <dgm:cxn modelId="{09A8E685-38F8-4E40-BECD-7526DC01AB74}" type="presParOf" srcId="{0508AE82-E872-44D6-9907-4C16554C4B48}" destId="{7617B4CF-8B80-4579-B2A7-77E57CFD751D}" srcOrd="0" destOrd="0" presId="urn:microsoft.com/office/officeart/2005/8/layout/radial5"/>
    <dgm:cxn modelId="{AE1E9418-999D-41CD-B577-DBC11696EDDD}" type="presParOf" srcId="{4BC8E579-17F0-4998-A699-64FBD1858930}" destId="{C1E36FF9-EE32-4FE3-8229-59667E4711D7}" srcOrd="6" destOrd="0" presId="urn:microsoft.com/office/officeart/2005/8/layout/radial5"/>
    <dgm:cxn modelId="{DD03929E-92DA-4FFC-80C1-1E7254CEC64B}" type="presParOf" srcId="{4BC8E579-17F0-4998-A699-64FBD1858930}" destId="{BD54FEBA-6759-4CD2-8346-9E9B347D736B}" srcOrd="7" destOrd="0" presId="urn:microsoft.com/office/officeart/2005/8/layout/radial5"/>
    <dgm:cxn modelId="{E7E15176-563A-4BC0-AD19-5F1451CBAB70}" type="presParOf" srcId="{BD54FEBA-6759-4CD2-8346-9E9B347D736B}" destId="{E38D838A-CC91-43C9-A8B2-08BC2FD666F7}" srcOrd="0" destOrd="0" presId="urn:microsoft.com/office/officeart/2005/8/layout/radial5"/>
    <dgm:cxn modelId="{629DFBA4-EA85-4E6D-9596-BDB8CF68AD8E}" type="presParOf" srcId="{4BC8E579-17F0-4998-A699-64FBD1858930}" destId="{85FFA8BB-EBBD-4F37-97DA-65E15160D6B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07AD9-03BE-4A3D-8213-C06D892F2630}">
      <dsp:nvSpPr>
        <dsp:cNvPr id="0" name=""/>
        <dsp:cNvSpPr/>
      </dsp:nvSpPr>
      <dsp:spPr>
        <a:xfrm>
          <a:off x="2635537" y="2153122"/>
          <a:ext cx="1248858" cy="1248858"/>
        </a:xfrm>
        <a:prstGeom prst="ellipse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HACER</a:t>
          </a:r>
          <a:endParaRPr lang="tr-TR" sz="2300" kern="1200" dirty="0"/>
        </a:p>
      </dsp:txBody>
      <dsp:txXfrm>
        <a:off x="2818428" y="2336013"/>
        <a:ext cx="883076" cy="883076"/>
      </dsp:txXfrm>
    </dsp:sp>
    <dsp:sp modelId="{87471F6F-E98C-4C96-B382-FC3C7C13D109}">
      <dsp:nvSpPr>
        <dsp:cNvPr id="0" name=""/>
        <dsp:cNvSpPr/>
      </dsp:nvSpPr>
      <dsp:spPr>
        <a:xfrm rot="16200000">
          <a:off x="3196496" y="1834763"/>
          <a:ext cx="126941" cy="404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215537" y="1934682"/>
        <a:ext cx="88859" cy="242636"/>
      </dsp:txXfrm>
    </dsp:sp>
    <dsp:sp modelId="{2AD10471-55CF-40C6-AD2B-FF09A60B324D}">
      <dsp:nvSpPr>
        <dsp:cNvPr id="0" name=""/>
        <dsp:cNvSpPr/>
      </dsp:nvSpPr>
      <dsp:spPr>
        <a:xfrm>
          <a:off x="2195549" y="-174605"/>
          <a:ext cx="2128836" cy="2088216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CONFECCIONAR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2507310" y="131207"/>
        <a:ext cx="1505314" cy="1476592"/>
      </dsp:txXfrm>
    </dsp:sp>
    <dsp:sp modelId="{021B503A-E76E-410C-ADF1-190A22BE25B4}">
      <dsp:nvSpPr>
        <dsp:cNvPr id="0" name=""/>
        <dsp:cNvSpPr/>
      </dsp:nvSpPr>
      <dsp:spPr>
        <a:xfrm>
          <a:off x="3959484" y="2575356"/>
          <a:ext cx="180893" cy="404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959484" y="2656234"/>
        <a:ext cx="126625" cy="242636"/>
      </dsp:txXfrm>
    </dsp:sp>
    <dsp:sp modelId="{6FBED752-5716-41AD-BF91-07D1F4DF5288}">
      <dsp:nvSpPr>
        <dsp:cNvPr id="0" name=""/>
        <dsp:cNvSpPr/>
      </dsp:nvSpPr>
      <dsp:spPr>
        <a:xfrm>
          <a:off x="4225706" y="1731367"/>
          <a:ext cx="1884621" cy="2092369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REALIZAR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4501702" y="2037787"/>
        <a:ext cx="1332629" cy="1479529"/>
      </dsp:txXfrm>
    </dsp:sp>
    <dsp:sp modelId="{0508AE82-E872-44D6-9907-4C16554C4B48}">
      <dsp:nvSpPr>
        <dsp:cNvPr id="0" name=""/>
        <dsp:cNvSpPr/>
      </dsp:nvSpPr>
      <dsp:spPr>
        <a:xfrm rot="5400000">
          <a:off x="3160340" y="3382121"/>
          <a:ext cx="199253" cy="404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190228" y="3433111"/>
        <a:ext cx="139477" cy="242636"/>
      </dsp:txXfrm>
    </dsp:sp>
    <dsp:sp modelId="{C1E36FF9-EE32-4FE3-8229-59667E4711D7}">
      <dsp:nvSpPr>
        <dsp:cNvPr id="0" name=""/>
        <dsp:cNvSpPr/>
      </dsp:nvSpPr>
      <dsp:spPr>
        <a:xfrm>
          <a:off x="2286107" y="3777931"/>
          <a:ext cx="1947720" cy="1815341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CONSTRUIR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2571344" y="4043782"/>
        <a:ext cx="1377246" cy="1283639"/>
      </dsp:txXfrm>
    </dsp:sp>
    <dsp:sp modelId="{BD54FEBA-6759-4CD2-8346-9E9B347D736B}">
      <dsp:nvSpPr>
        <dsp:cNvPr id="0" name=""/>
        <dsp:cNvSpPr/>
      </dsp:nvSpPr>
      <dsp:spPr>
        <a:xfrm rot="10800000">
          <a:off x="2372466" y="2575356"/>
          <a:ext cx="185903" cy="4043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2428237" y="2656234"/>
        <a:ext cx="130132" cy="242636"/>
      </dsp:txXfrm>
    </dsp:sp>
    <dsp:sp modelId="{85FFA8BB-EBBD-4F37-97DA-65E15160D6BB}">
      <dsp:nvSpPr>
        <dsp:cNvPr id="0" name=""/>
        <dsp:cNvSpPr/>
      </dsp:nvSpPr>
      <dsp:spPr>
        <a:xfrm>
          <a:off x="419059" y="1688485"/>
          <a:ext cx="1865717" cy="2178134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CREAR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692287" y="2007465"/>
        <a:ext cx="1319261" cy="1540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07AD9-03BE-4A3D-8213-C06D892F2630}">
      <dsp:nvSpPr>
        <dsp:cNvPr id="0" name=""/>
        <dsp:cNvSpPr/>
      </dsp:nvSpPr>
      <dsp:spPr>
        <a:xfrm>
          <a:off x="2732604" y="2136170"/>
          <a:ext cx="1258134" cy="1258134"/>
        </a:xfrm>
        <a:prstGeom prst="ellipse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HACER</a:t>
          </a:r>
          <a:endParaRPr lang="tr-TR" sz="2400" kern="1200" dirty="0"/>
        </a:p>
      </dsp:txBody>
      <dsp:txXfrm>
        <a:off x="2916853" y="2320419"/>
        <a:ext cx="889636" cy="889636"/>
      </dsp:txXfrm>
    </dsp:sp>
    <dsp:sp modelId="{87471F6F-E98C-4C96-B382-FC3C7C13D109}">
      <dsp:nvSpPr>
        <dsp:cNvPr id="0" name=""/>
        <dsp:cNvSpPr/>
      </dsp:nvSpPr>
      <dsp:spPr>
        <a:xfrm rot="16200000">
          <a:off x="3289844" y="1790829"/>
          <a:ext cx="143655" cy="4277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311392" y="1897930"/>
        <a:ext cx="100559" cy="256659"/>
      </dsp:txXfrm>
    </dsp:sp>
    <dsp:sp modelId="{2AD10471-55CF-40C6-AD2B-FF09A60B324D}">
      <dsp:nvSpPr>
        <dsp:cNvPr id="0" name=""/>
        <dsp:cNvSpPr/>
      </dsp:nvSpPr>
      <dsp:spPr>
        <a:xfrm>
          <a:off x="2446615" y="-174706"/>
          <a:ext cx="1830113" cy="2039829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ELABORAR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2714629" y="124020"/>
        <a:ext cx="1294085" cy="1442377"/>
      </dsp:txXfrm>
    </dsp:sp>
    <dsp:sp modelId="{021B503A-E76E-410C-ADF1-190A22BE25B4}">
      <dsp:nvSpPr>
        <dsp:cNvPr id="0" name=""/>
        <dsp:cNvSpPr/>
      </dsp:nvSpPr>
      <dsp:spPr>
        <a:xfrm>
          <a:off x="4074704" y="2551355"/>
          <a:ext cx="202280" cy="4277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4074704" y="2636908"/>
        <a:ext cx="141596" cy="256659"/>
      </dsp:txXfrm>
    </dsp:sp>
    <dsp:sp modelId="{6FBED752-5716-41AD-BF91-07D1F4DF5288}">
      <dsp:nvSpPr>
        <dsp:cNvPr id="0" name=""/>
        <dsp:cNvSpPr/>
      </dsp:nvSpPr>
      <dsp:spPr>
        <a:xfrm>
          <a:off x="4372401" y="1836553"/>
          <a:ext cx="1818601" cy="1857368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DESEMPEÑAR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4638729" y="2108558"/>
        <a:ext cx="1285945" cy="1313358"/>
      </dsp:txXfrm>
    </dsp:sp>
    <dsp:sp modelId="{0508AE82-E872-44D6-9907-4C16554C4B48}">
      <dsp:nvSpPr>
        <dsp:cNvPr id="0" name=""/>
        <dsp:cNvSpPr/>
      </dsp:nvSpPr>
      <dsp:spPr>
        <a:xfrm rot="5400000">
          <a:off x="3260214" y="3366108"/>
          <a:ext cx="202914" cy="4277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3290651" y="3421224"/>
        <a:ext cx="142040" cy="256659"/>
      </dsp:txXfrm>
    </dsp:sp>
    <dsp:sp modelId="{C1E36FF9-EE32-4FE3-8229-59667E4711D7}">
      <dsp:nvSpPr>
        <dsp:cNvPr id="0" name=""/>
        <dsp:cNvSpPr/>
      </dsp:nvSpPr>
      <dsp:spPr>
        <a:xfrm>
          <a:off x="2360896" y="3777162"/>
          <a:ext cx="2001550" cy="1816211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EFECTUAR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2654016" y="4043140"/>
        <a:ext cx="1415310" cy="1284255"/>
      </dsp:txXfrm>
    </dsp:sp>
    <dsp:sp modelId="{BD54FEBA-6759-4CD2-8346-9E9B347D736B}">
      <dsp:nvSpPr>
        <dsp:cNvPr id="0" name=""/>
        <dsp:cNvSpPr/>
      </dsp:nvSpPr>
      <dsp:spPr>
        <a:xfrm rot="10800000">
          <a:off x="2591826" y="2551355"/>
          <a:ext cx="99483" cy="4277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2621671" y="2636908"/>
        <a:ext cx="69638" cy="256659"/>
      </dsp:txXfrm>
    </dsp:sp>
    <dsp:sp modelId="{85FFA8BB-EBBD-4F37-97DA-65E15160D6BB}">
      <dsp:nvSpPr>
        <dsp:cNvPr id="0" name=""/>
        <dsp:cNvSpPr/>
      </dsp:nvSpPr>
      <dsp:spPr>
        <a:xfrm>
          <a:off x="338383" y="1736540"/>
          <a:ext cx="2206516" cy="2057395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</a:rPr>
            <a:t>COMETER</a:t>
          </a:r>
          <a:endParaRPr lang="tr-TR" sz="1600" b="1" kern="1200" dirty="0">
            <a:solidFill>
              <a:schemeClr val="tx1"/>
            </a:solidFill>
          </a:endParaRPr>
        </a:p>
      </dsp:txBody>
      <dsp:txXfrm>
        <a:off x="661520" y="2037839"/>
        <a:ext cx="1560242" cy="1454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09976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b="1" dirty="0" smtClean="0"/>
              <a:t>Hacer, tener, haber, poner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cap="none" dirty="0" smtClean="0"/>
              <a:t>y sus equivalentes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128935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algo escrito, con énfasis en el esfuerzo y la dedicación que requiere.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7331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algo escrito, con énfasis en el esfuerzo y la dedicación que requiere.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ELABORAR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5800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Producir algo de la nada.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3624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Producir algo de la nada.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CREAR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5047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 mano objetos de papel, tela, etc., con énfasis 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proceso y las herramientas.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7475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824" y="2452816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 mano objetos de papel, tela, etc., con énfasis 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proceso y las herramientas.</a:t>
            </a:r>
          </a:p>
          <a:p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CONFECCIONAR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5199" y="432779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5712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312432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Ejecutar algo, ver una acción terminada. 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5199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48987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Ejecutar algo, ver una acción terminada. </a:t>
            </a:r>
          </a:p>
          <a:p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EFECTUAR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5199" y="44706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53000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3763" y="572979"/>
            <a:ext cx="10364451" cy="1596177"/>
          </a:xfrm>
        </p:spPr>
        <p:txBody>
          <a:bodyPr>
            <a:normAutofit/>
          </a:bodyPr>
          <a:lstStyle/>
          <a:p>
            <a:r>
              <a:rPr lang="es-ES" sz="6600" b="1" dirty="0" smtClean="0"/>
              <a:t>TENER</a:t>
            </a:r>
            <a:endParaRPr lang="tr-TR" sz="6600" b="1" dirty="0"/>
          </a:p>
        </p:txBody>
      </p:sp>
      <p:sp>
        <p:nvSpPr>
          <p:cNvPr id="7" name="Aşağı Ok 6"/>
          <p:cNvSpPr/>
          <p:nvPr/>
        </p:nvSpPr>
        <p:spPr>
          <a:xfrm rot="2234621">
            <a:off x="3844802" y="167995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 rot="1426530">
            <a:off x="4872641" y="199192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6242642" y="201777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 rot="19689052">
            <a:off x="7616527" y="168727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369164" y="4087681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constar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88618" y="2586926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ontener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679446" y="4801609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ocasionar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450873" y="3458883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isponer de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882784" y="5416887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poseer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6242642" y="4801609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incluir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110487" y="3496587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sufrir (de)</a:t>
            </a:r>
          </a:p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p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adecer (de)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9467850" y="3899720"/>
            <a:ext cx="2383959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experimentar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8791577" y="2483597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isfrutar de</a:t>
            </a:r>
          </a:p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g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ozar 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de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8791577" y="5258809"/>
            <a:ext cx="204081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mantener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130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3763" y="572979"/>
            <a:ext cx="10364451" cy="1596177"/>
          </a:xfrm>
        </p:spPr>
        <p:txBody>
          <a:bodyPr>
            <a:normAutofit/>
          </a:bodyPr>
          <a:lstStyle/>
          <a:p>
            <a:r>
              <a:rPr lang="es-ES" sz="6600" b="1" dirty="0" smtClean="0"/>
              <a:t>haber</a:t>
            </a:r>
            <a:endParaRPr lang="tr-TR" sz="6600" b="1" dirty="0"/>
          </a:p>
        </p:txBody>
      </p:sp>
      <p:sp>
        <p:nvSpPr>
          <p:cNvPr id="7" name="Aşağı Ok 6"/>
          <p:cNvSpPr/>
          <p:nvPr/>
        </p:nvSpPr>
        <p:spPr>
          <a:xfrm rot="2234621">
            <a:off x="3844802" y="1679952"/>
            <a:ext cx="484632" cy="97840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 rot="1426530">
            <a:off x="4872641" y="1991928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6242642" y="2017770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 rot="19689052">
            <a:off x="7616527" y="1687275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8588205" y="2366200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celebrarse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4975583" y="4440969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ener lugar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1202984" y="2465609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acudir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7858843" y="3793031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producirse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2352909" y="3899252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exponerse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858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740547366"/>
              </p:ext>
            </p:extLst>
          </p:nvPr>
        </p:nvGraphicFramePr>
        <p:xfrm>
          <a:off x="0" y="676803"/>
          <a:ext cx="652938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384872200"/>
              </p:ext>
            </p:extLst>
          </p:nvPr>
        </p:nvGraphicFramePr>
        <p:xfrm>
          <a:off x="5967413" y="676804"/>
          <a:ext cx="652938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497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3763" y="572979"/>
            <a:ext cx="10364451" cy="1596177"/>
          </a:xfrm>
        </p:spPr>
        <p:txBody>
          <a:bodyPr>
            <a:normAutofit/>
          </a:bodyPr>
          <a:lstStyle/>
          <a:p>
            <a:r>
              <a:rPr lang="es-ES" sz="6600" b="1" dirty="0" smtClean="0"/>
              <a:t>PONER</a:t>
            </a:r>
            <a:endParaRPr lang="tr-TR" sz="6600" b="1" dirty="0"/>
          </a:p>
        </p:txBody>
      </p:sp>
      <p:sp>
        <p:nvSpPr>
          <p:cNvPr id="7" name="Aşağı Ok 6"/>
          <p:cNvSpPr/>
          <p:nvPr/>
        </p:nvSpPr>
        <p:spPr>
          <a:xfrm rot="2234621">
            <a:off x="3844802" y="1679952"/>
            <a:ext cx="484632" cy="97840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 rot="1426530">
            <a:off x="4872641" y="1991928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şağı Ok 8"/>
          <p:cNvSpPr/>
          <p:nvPr/>
        </p:nvSpPr>
        <p:spPr>
          <a:xfrm>
            <a:off x="6242642" y="2017770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 rot="19689052">
            <a:off x="7616527" y="1687275"/>
            <a:ext cx="484632" cy="978408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8820634" y="2104325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colocar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7914079" y="3779979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añadir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1166826" y="2569309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indicar 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5222237" y="4515470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establecer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2530395" y="3889133"/>
            <a:ext cx="204081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accent2">
                    <a:lumMod val="50000"/>
                  </a:schemeClr>
                </a:solidFill>
              </a:rPr>
              <a:t>instalar</a:t>
            </a:r>
            <a:endParaRPr lang="tr-T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54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5188" y="1975829"/>
            <a:ext cx="10644812" cy="3696309"/>
          </a:xfrm>
        </p:spPr>
        <p:txBody>
          <a:bodyPr>
            <a:normAutofit/>
          </a:bodyPr>
          <a:lstStyle/>
          <a:p>
            <a:r>
              <a:rPr lang="es-ES" sz="5400" b="1" dirty="0" smtClean="0"/>
              <a:t>Hipocorísticos</a:t>
            </a:r>
            <a:br>
              <a:rPr lang="es-ES" sz="5400" b="1" dirty="0" smtClean="0"/>
            </a:br>
            <a:r>
              <a:rPr lang="es-ES" sz="5400" b="1" dirty="0"/>
              <a:t/>
            </a:r>
            <a:br>
              <a:rPr lang="es-ES" sz="5400" b="1" dirty="0"/>
            </a:br>
            <a:r>
              <a:rPr lang="es-ES" b="1" dirty="0" smtClean="0"/>
              <a:t>Rae: </a:t>
            </a:r>
            <a:r>
              <a:rPr lang="es-ES" sz="3100" cap="none" dirty="0"/>
              <a:t>D</a:t>
            </a:r>
            <a:r>
              <a:rPr lang="es-ES" sz="3100" cap="none" dirty="0" smtClean="0"/>
              <a:t>icho de un nombre: que, en forma diminutiva, abreviada o </a:t>
            </a:r>
            <a:br>
              <a:rPr lang="es-ES" sz="3100" cap="none" dirty="0" smtClean="0"/>
            </a:br>
            <a:r>
              <a:rPr lang="es-ES" sz="3100" cap="none" dirty="0" smtClean="0"/>
              <a:t>infantil, se usa como designación cariñosa, familiar.</a:t>
            </a:r>
            <a:endParaRPr lang="tr-TR" sz="3100" b="1" cap="none" dirty="0"/>
          </a:p>
        </p:txBody>
      </p:sp>
    </p:spTree>
    <p:extLst>
      <p:ext uri="{BB962C8B-B14F-4D97-AF65-F5344CB8AC3E}">
        <p14:creationId xmlns:p14="http://schemas.microsoft.com/office/powerpoint/2010/main" val="135486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161318"/>
            <a:ext cx="10364451" cy="853096"/>
          </a:xfrm>
        </p:spPr>
        <p:txBody>
          <a:bodyPr/>
          <a:lstStyle/>
          <a:p>
            <a:r>
              <a:rPr lang="es-ES" b="1" dirty="0" smtClean="0"/>
              <a:t>Para niños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85863"/>
            <a:ext cx="10363826" cy="5429249"/>
          </a:xfrm>
        </p:spPr>
        <p:txBody>
          <a:bodyPr>
            <a:normAutofit fontScale="92500" lnSpcReduction="10000"/>
          </a:bodyPr>
          <a:lstStyle/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Antonio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Toño, Toni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Bartolomé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Bartolo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Enrique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Quique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Federico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Fede, Quico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Francisco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Fran, Francis, Paco, Curro, Patxi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Gabriel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Gabi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Ignacio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Iñaqui, Nacho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Pepón, Pepe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María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Chema, Josema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Manuel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Manolo, Lolo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Perico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Gregorio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Goyo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909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8038" y="161318"/>
            <a:ext cx="10364451" cy="853096"/>
          </a:xfrm>
        </p:spPr>
        <p:txBody>
          <a:bodyPr/>
          <a:lstStyle/>
          <a:p>
            <a:r>
              <a:rPr lang="es-ES" b="1" dirty="0" smtClean="0"/>
              <a:t>Para niñAs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85863"/>
            <a:ext cx="10363826" cy="54292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Antonia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Toñi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MARIA DEL CARMEN</a:t>
            </a:r>
            <a:r>
              <a:rPr lang="es-E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MAMEN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Concepción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Concha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Dolores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Lola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Francisca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Paqui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Guadalupe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Lupe, Guada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Josefa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María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Pepa, </a:t>
            </a:r>
            <a:r>
              <a:rPr lang="es-E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Pepita, MAJO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María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Luisa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Marisa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María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Teresa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Maite, TERE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Mercedes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Merche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Montserrat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Montse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Pilar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Pili, Maripili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Rosario</a:t>
            </a:r>
            <a:r>
              <a:rPr lang="es-E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Charo, Charito</a:t>
            </a:r>
            <a:endParaRPr lang="tr-T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8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175" y="2290154"/>
            <a:ext cx="10364451" cy="1596177"/>
          </a:xfrm>
        </p:spPr>
        <p:txBody>
          <a:bodyPr/>
          <a:lstStyle/>
          <a:p>
            <a:r>
              <a:rPr lang="es-ES" b="1" dirty="0" smtClean="0"/>
              <a:t>¿Cuál de estas definiciones es más apropiada para cada verbo?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3595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175" y="661379"/>
            <a:ext cx="10364451" cy="1596177"/>
          </a:xfrm>
        </p:spPr>
        <p:txBody>
          <a:bodyPr>
            <a:normAutofit/>
          </a:bodyPr>
          <a:lstStyle/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</a:t>
            </a:r>
            <a:r>
              <a:rPr lang="es-ES" b="1" dirty="0"/>
              <a:t>Cometer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301002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aer o incurrir en una culpa, yerro, falta, etc.</a:t>
            </a:r>
          </a:p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algo negativo.</a:t>
            </a:r>
            <a:endParaRPr lang="tr-TR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824" y="2295654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aer o incurrir en una culpa, yerro, falta, etc.</a:t>
            </a:r>
          </a:p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Hacer algo negativo.</a:t>
            </a:r>
          </a:p>
          <a:p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COMETER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5199" y="3899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2741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3267204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Llevar a cabo algo no material tras un proceso que sugiere fases.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3089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481391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Llevar a cabo algo no material tras un proceso que sugiere fases.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REALIZAR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504216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283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Crear algo con elementos materiales después de un proceso. 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6226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885199" y="2838579"/>
            <a:ext cx="10363826" cy="3424107"/>
          </a:xfrm>
        </p:spPr>
        <p:txBody>
          <a:bodyPr>
            <a:normAutofit/>
          </a:bodyPr>
          <a:lstStyle/>
          <a:p>
            <a:r>
              <a:rPr lang="es-E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Crear algo con elementos materiales después de un proceso. </a:t>
            </a:r>
            <a:endParaRPr lang="es-E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S" sz="3600" b="1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CONSTRUIR</a:t>
            </a:r>
            <a:endParaRPr lang="tr-TR" sz="3600" b="1" cap="none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84574" y="804254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smtClean="0"/>
              <a:t>realizar – construir- </a:t>
            </a:r>
            <a:br>
              <a:rPr lang="es-ES" b="1" dirty="0" smtClean="0"/>
            </a:br>
            <a:r>
              <a:rPr lang="es-ES" b="1" dirty="0" smtClean="0"/>
              <a:t>crear - efectuar – elaborar – Cometer</a:t>
            </a:r>
            <a:br>
              <a:rPr lang="es-ES" b="1" dirty="0" smtClean="0"/>
            </a:br>
            <a:r>
              <a:rPr lang="es-ES" b="1" dirty="0" smtClean="0"/>
              <a:t>confeccionar – desempeñar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154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216</TotalTime>
  <Words>404</Words>
  <Application>Microsoft Office PowerPoint</Application>
  <PresentationFormat>Geniş ekran</PresentationFormat>
  <Paragraphs>111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Times New Roman</vt:lpstr>
      <vt:lpstr>Tw Cen MT</vt:lpstr>
      <vt:lpstr>Damla</vt:lpstr>
      <vt:lpstr>Hacer, tener, haber, poner y sus equivalentes</vt:lpstr>
      <vt:lpstr>PowerPoint Sunusu</vt:lpstr>
      <vt:lpstr>¿Cuál de estas definiciones es más apropiada para cada verbo?</vt:lpstr>
      <vt:lpstr>realizar – construir-  crear - efectuar – elaborar – Cometer confeccionar – desempeñar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TENER</vt:lpstr>
      <vt:lpstr>haber</vt:lpstr>
      <vt:lpstr>PONER</vt:lpstr>
      <vt:lpstr>Hipocorísticos  Rae: Dicho de un nombre: que, en forma diminutiva, abreviada o  infantil, se usa como designación cariñosa, familiar.</vt:lpstr>
      <vt:lpstr>Para niños</vt:lpstr>
      <vt:lpstr>Para niñAs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Hacer, tener, haber, poner y sus equivalentes</dc:title>
  <dc:creator>Windows Kullanıcısı</dc:creator>
  <cp:lastModifiedBy>Windows Kullanıcısı</cp:lastModifiedBy>
  <cp:revision>16</cp:revision>
  <dcterms:created xsi:type="dcterms:W3CDTF">2020-05-06T12:40:28Z</dcterms:created>
  <dcterms:modified xsi:type="dcterms:W3CDTF">2020-05-06T19:04:39Z</dcterms:modified>
</cp:coreProperties>
</file>