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"/>
  </p:notesMasterIdLst>
  <p:sldIdLst>
    <p:sldId id="568" r:id="rId2"/>
    <p:sldId id="571" r:id="rId3"/>
    <p:sldId id="573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9600" dirty="0" smtClean="0">
                <a:solidFill>
                  <a:srgbClr val="FFFF00"/>
                </a:solidFill>
              </a:rPr>
              <a:t>10</a:t>
            </a:r>
            <a:endParaRPr lang="tr-TR" sz="9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99412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Ticari, şapkalı mantar üretimi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Mikroorganizmalardan üretilen önemli gıda kaynaklarından biri de aslında proteini için değil fakat tadı için üretilen, şapkalı funguslardır.</a:t>
            </a:r>
          </a:p>
          <a:p>
            <a:r>
              <a:rPr lang="sv-SE" dirty="0" smtClean="0"/>
              <a:t>Dünyanın pek çok yerinde ticari olarak üretilen</a:t>
            </a:r>
            <a:r>
              <a:rPr lang="tr-TR" dirty="0" smtClean="0"/>
              <a:t> fungus </a:t>
            </a:r>
            <a:r>
              <a:rPr lang="tr-TR" i="1" dirty="0" smtClean="0"/>
              <a:t>Agaricus bisporus</a:t>
            </a:r>
            <a:r>
              <a:rPr lang="tr-TR" dirty="0" smtClean="0"/>
              <a:t>’dur ve genellikle “şapkalı</a:t>
            </a:r>
            <a:r>
              <a:rPr lang="tr-TR" i="1" dirty="0" smtClean="0"/>
              <a:t> </a:t>
            </a:r>
            <a:r>
              <a:rPr lang="tr-TR" dirty="0" smtClean="0"/>
              <a:t>fungus çiftlikleri” olarak ifade edilen  ortamlarda kültüre edilirler.</a:t>
            </a:r>
            <a:endParaRPr lang="tr-TR" b="1" dirty="0" smtClean="0"/>
          </a:p>
          <a:p>
            <a:r>
              <a:rPr lang="tr-TR" dirty="0" smtClean="0"/>
              <a:t>Şapkalı mantar </a:t>
            </a:r>
            <a:r>
              <a:rPr lang="tr-TR" b="1" i="1" dirty="0" smtClean="0"/>
              <a:t>Agaricus bisporus</a:t>
            </a:r>
          </a:p>
          <a:p>
            <a:r>
              <a:rPr lang="tr-TR" b="1" i="1" dirty="0" smtClean="0"/>
              <a:t>Lentinus edodes, </a:t>
            </a:r>
            <a:r>
              <a:rPr lang="tr-TR" dirty="0" smtClean="0"/>
              <a:t>shiitake, şapkalı fungusu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smtClean="0"/>
              <a:t>Agaricus bisporus               Lentinus edodes</a:t>
            </a:r>
            <a:endParaRPr lang="tr-TR" dirty="0"/>
          </a:p>
        </p:txBody>
      </p:sp>
      <p:pic>
        <p:nvPicPr>
          <p:cNvPr id="4" name="Picture 2" descr="C:\Users\ARZU\Desktop\kultur-mantar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36912"/>
            <a:ext cx="3803104" cy="2852328"/>
          </a:xfrm>
          <a:prstGeom prst="rect">
            <a:avLst/>
          </a:prstGeom>
          <a:noFill/>
        </p:spPr>
      </p:pic>
      <p:pic>
        <p:nvPicPr>
          <p:cNvPr id="2050" name="Picture 2" descr="C:\Users\ARZU\Desktop\2860958435_2aebca801f_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500" y="2780928"/>
            <a:ext cx="4762500" cy="2428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1061</TotalTime>
  <Words>64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10</vt:lpstr>
      <vt:lpstr>Ticari, şapkalı mantar üretimi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2017-01-31T21:24:06Z</dcterms:modified>
</cp:coreProperties>
</file>