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E08E1-4977-482F-9BCA-8D27462C7471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A422-D523-4F87-82CC-A6DA823BCD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E08E1-4977-482F-9BCA-8D27462C7471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A422-D523-4F87-82CC-A6DA823BCD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E08E1-4977-482F-9BCA-8D27462C7471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A422-D523-4F87-82CC-A6DA823BCD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E08E1-4977-482F-9BCA-8D27462C7471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A422-D523-4F87-82CC-A6DA823BCD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E08E1-4977-482F-9BCA-8D27462C7471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A422-D523-4F87-82CC-A6DA823BCD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E08E1-4977-482F-9BCA-8D27462C7471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A422-D523-4F87-82CC-A6DA823BCD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E08E1-4977-482F-9BCA-8D27462C7471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A422-D523-4F87-82CC-A6DA823BCD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E08E1-4977-482F-9BCA-8D27462C7471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A422-D523-4F87-82CC-A6DA823BCD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E08E1-4977-482F-9BCA-8D27462C7471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A422-D523-4F87-82CC-A6DA823BCD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E08E1-4977-482F-9BCA-8D27462C7471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A422-D523-4F87-82CC-A6DA823BCD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E08E1-4977-482F-9BCA-8D27462C7471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A422-D523-4F87-82CC-A6DA823BCD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E08E1-4977-482F-9BCA-8D27462C7471}" type="datetimeFigureOut">
              <a:rPr lang="tr-TR" smtClean="0"/>
              <a:t>29.04.2019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7A422-D523-4F87-82CC-A6DA823BCDB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Şürb</a:t>
            </a:r>
            <a:r>
              <a:rPr lang="tr-TR" dirty="0" smtClean="0"/>
              <a:t>, </a:t>
            </a:r>
            <a:r>
              <a:rPr lang="tr-TR" dirty="0" err="1" smtClean="0"/>
              <a:t>Bağy</a:t>
            </a:r>
            <a:r>
              <a:rPr lang="tr-TR" dirty="0" smtClean="0"/>
              <a:t> ve </a:t>
            </a:r>
            <a:r>
              <a:rPr lang="tr-TR" dirty="0" err="1" smtClean="0"/>
              <a:t>İrtidâd</a:t>
            </a:r>
            <a:r>
              <a:rPr lang="tr-TR" dirty="0" smtClean="0"/>
              <a:t> </a:t>
            </a:r>
            <a:r>
              <a:rPr lang="tr-TR" dirty="0" err="1" smtClean="0"/>
              <a:t>Haddleri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Şürb</a:t>
            </a:r>
            <a:r>
              <a:rPr lang="tr-TR" dirty="0" smtClean="0"/>
              <a:t> / </a:t>
            </a:r>
            <a:r>
              <a:rPr lang="tr-TR" dirty="0" err="1" smtClean="0"/>
              <a:t>Sekr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Şürb</a:t>
            </a:r>
            <a:r>
              <a:rPr lang="tr-TR" dirty="0" smtClean="0"/>
              <a:t>: sarhoşluğa neden olsun ya da olmasın </a:t>
            </a:r>
            <a:r>
              <a:rPr lang="tr-TR" dirty="0" err="1" smtClean="0"/>
              <a:t>hamr’in</a:t>
            </a:r>
            <a:r>
              <a:rPr lang="tr-TR" dirty="0" smtClean="0"/>
              <a:t> (üzüm şarabı) içilmesi</a:t>
            </a:r>
          </a:p>
          <a:p>
            <a:endParaRPr lang="tr-TR" dirty="0" smtClean="0"/>
          </a:p>
          <a:p>
            <a:r>
              <a:rPr lang="tr-TR" dirty="0" err="1" smtClean="0"/>
              <a:t>Sekr</a:t>
            </a:r>
            <a:r>
              <a:rPr lang="tr-TR" dirty="0" smtClean="0"/>
              <a:t>: </a:t>
            </a:r>
            <a:r>
              <a:rPr lang="tr-TR" dirty="0" err="1" smtClean="0"/>
              <a:t>hamr’in</a:t>
            </a:r>
            <a:r>
              <a:rPr lang="tr-TR" dirty="0" smtClean="0"/>
              <a:t> dışındaki içkilerin sarhoşluğa neden olacak şekilde içilmesi (Hanefi)</a:t>
            </a:r>
          </a:p>
          <a:p>
            <a:endParaRPr lang="tr-TR" dirty="0"/>
          </a:p>
          <a:p>
            <a:r>
              <a:rPr lang="tr-TR" dirty="0" err="1" smtClean="0"/>
              <a:t>Hamr</a:t>
            </a:r>
            <a:r>
              <a:rPr lang="tr-TR" dirty="0" smtClean="0"/>
              <a:t>: pişirilmeksizin kendi kendine mayalanan yaş üzüm suyu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Şürb</a:t>
            </a:r>
            <a:r>
              <a:rPr lang="tr-TR" dirty="0" smtClean="0"/>
              <a:t> / </a:t>
            </a:r>
            <a:r>
              <a:rPr lang="tr-TR" dirty="0" err="1" smtClean="0"/>
              <a:t>Sekr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Cezası:</a:t>
            </a:r>
          </a:p>
          <a:p>
            <a:pPr lvl="1"/>
            <a:r>
              <a:rPr lang="tr-TR" dirty="0" smtClean="0"/>
              <a:t>80 </a:t>
            </a:r>
            <a:r>
              <a:rPr lang="tr-TR" dirty="0" err="1" smtClean="0"/>
              <a:t>celde</a:t>
            </a:r>
            <a:r>
              <a:rPr lang="tr-TR" dirty="0" smtClean="0"/>
              <a:t> (Hanefi)</a:t>
            </a:r>
          </a:p>
          <a:p>
            <a:pPr lvl="1"/>
            <a:r>
              <a:rPr lang="tr-TR" dirty="0" smtClean="0"/>
              <a:t>40 </a:t>
            </a:r>
            <a:r>
              <a:rPr lang="tr-TR" dirty="0" err="1" smtClean="0"/>
              <a:t>celde</a:t>
            </a:r>
            <a:r>
              <a:rPr lang="tr-TR" dirty="0" smtClean="0"/>
              <a:t> (Şafiî)</a:t>
            </a:r>
          </a:p>
          <a:p>
            <a:pPr lvl="1">
              <a:buNone/>
            </a:pPr>
            <a:endParaRPr lang="tr-TR" dirty="0"/>
          </a:p>
          <a:p>
            <a:r>
              <a:rPr lang="tr-TR" dirty="0" smtClean="0"/>
              <a:t>Haddi gerektiren sarhoşluğun ölçüsü</a:t>
            </a:r>
          </a:p>
          <a:p>
            <a:pPr lvl="1"/>
            <a:r>
              <a:rPr lang="tr-TR" dirty="0" smtClean="0"/>
              <a:t>Ebu Hanife: kadın ile erkeği, yer ile göğü birbirinden ayıramamak</a:t>
            </a:r>
          </a:p>
          <a:p>
            <a:pPr lvl="1"/>
            <a:r>
              <a:rPr lang="tr-TR" dirty="0" err="1" smtClean="0"/>
              <a:t>İmâmeyn</a:t>
            </a:r>
            <a:r>
              <a:rPr lang="tr-TR" dirty="0" smtClean="0"/>
              <a:t>: anlamsız konuşma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Şürb</a:t>
            </a:r>
            <a:r>
              <a:rPr lang="tr-TR" dirty="0" smtClean="0"/>
              <a:t> / </a:t>
            </a:r>
            <a:r>
              <a:rPr lang="tr-TR" dirty="0" err="1" smtClean="0"/>
              <a:t>Sekr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Hadd</a:t>
            </a:r>
            <a:r>
              <a:rPr lang="tr-TR" dirty="0" smtClean="0"/>
              <a:t> icrası için aranan şartlar:</a:t>
            </a:r>
          </a:p>
          <a:p>
            <a:pPr lvl="1"/>
            <a:r>
              <a:rPr lang="tr-TR" dirty="0" err="1" smtClean="0"/>
              <a:t>Şârib</a:t>
            </a:r>
            <a:r>
              <a:rPr lang="tr-TR" dirty="0" smtClean="0"/>
              <a:t> muhtar olmalı</a:t>
            </a:r>
          </a:p>
          <a:p>
            <a:pPr lvl="1"/>
            <a:r>
              <a:rPr lang="tr-TR" dirty="0" smtClean="0"/>
              <a:t>Sarhoşluk veren madde katı değil sıvı olmalı</a:t>
            </a:r>
          </a:p>
          <a:p>
            <a:pPr lvl="1"/>
            <a:r>
              <a:rPr lang="tr-TR" dirty="0" smtClean="0"/>
              <a:t>Sarhoşluk tedavi nedeniyle olmamalı</a:t>
            </a:r>
          </a:p>
          <a:p>
            <a:r>
              <a:rPr lang="tr-TR" dirty="0" smtClean="0"/>
              <a:t>İspat: ikrar veya </a:t>
            </a:r>
            <a:r>
              <a:rPr lang="tr-TR" dirty="0" err="1" smtClean="0"/>
              <a:t>işhâd</a:t>
            </a:r>
            <a:endParaRPr lang="tr-TR" dirty="0" smtClean="0"/>
          </a:p>
          <a:p>
            <a:r>
              <a:rPr lang="tr-TR" dirty="0" smtClean="0"/>
              <a:t>Haddi </a:t>
            </a:r>
            <a:r>
              <a:rPr lang="tr-TR" dirty="0" err="1" smtClean="0"/>
              <a:t>iskât</a:t>
            </a:r>
            <a:r>
              <a:rPr lang="tr-TR" dirty="0" smtClean="0"/>
              <a:t> eden durumlar:</a:t>
            </a:r>
          </a:p>
          <a:p>
            <a:pPr lvl="1"/>
            <a:r>
              <a:rPr lang="tr-TR" dirty="0" smtClean="0"/>
              <a:t>İkrardan </a:t>
            </a:r>
            <a:r>
              <a:rPr lang="tr-TR" dirty="0" err="1" smtClean="0"/>
              <a:t>rücu</a:t>
            </a:r>
            <a:endParaRPr lang="tr-TR" dirty="0" smtClean="0"/>
          </a:p>
          <a:p>
            <a:pPr lvl="1"/>
            <a:r>
              <a:rPr lang="tr-TR" dirty="0" smtClean="0"/>
              <a:t>İcra’dan önce </a:t>
            </a:r>
            <a:r>
              <a:rPr lang="tr-TR" dirty="0" err="1" smtClean="0"/>
              <a:t>şehadetten</a:t>
            </a:r>
            <a:r>
              <a:rPr lang="tr-TR" dirty="0" smtClean="0"/>
              <a:t> </a:t>
            </a:r>
            <a:r>
              <a:rPr lang="tr-TR" dirty="0" err="1" smtClean="0"/>
              <a:t>rücu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Bağy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Tanım: </a:t>
            </a:r>
            <a:r>
              <a:rPr lang="tr-TR" dirty="0" err="1" smtClean="0"/>
              <a:t>veliyyu’l</a:t>
            </a:r>
            <a:r>
              <a:rPr lang="tr-TR" dirty="0" smtClean="0"/>
              <a:t>-</a:t>
            </a:r>
            <a:r>
              <a:rPr lang="tr-TR" dirty="0" err="1" smtClean="0"/>
              <a:t>emr’e</a:t>
            </a:r>
            <a:r>
              <a:rPr lang="tr-TR" dirty="0" smtClean="0"/>
              <a:t> itaatten bir tevile istinaden haksız yere çıkarak, kendisine destek verenlerle (mene‘a) birlikte isyan etmek</a:t>
            </a:r>
          </a:p>
          <a:p>
            <a:endParaRPr lang="tr-TR" dirty="0"/>
          </a:p>
          <a:p>
            <a:r>
              <a:rPr lang="tr-TR" dirty="0" err="1" smtClean="0"/>
              <a:t>Bâğî</a:t>
            </a:r>
            <a:r>
              <a:rPr lang="tr-TR" dirty="0" smtClean="0"/>
              <a:t>, </a:t>
            </a:r>
            <a:r>
              <a:rPr lang="tr-TR" dirty="0" err="1" smtClean="0"/>
              <a:t>buğât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Dâr-i </a:t>
            </a:r>
            <a:r>
              <a:rPr lang="tr-TR" dirty="0" err="1" smtClean="0"/>
              <a:t>adl</a:t>
            </a:r>
            <a:r>
              <a:rPr lang="tr-TR" dirty="0" smtClean="0"/>
              <a:t> X dâr-i </a:t>
            </a:r>
            <a:r>
              <a:rPr lang="tr-TR" dirty="0" err="1" smtClean="0"/>
              <a:t>bağy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Bağy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Cezası:</a:t>
            </a:r>
          </a:p>
          <a:p>
            <a:pPr lvl="1"/>
            <a:r>
              <a:rPr lang="tr-TR" dirty="0" smtClean="0"/>
              <a:t>İsyan öncesi ve savaşmadan yakalanmaları halinde ta‘zir amaçlı hapis</a:t>
            </a:r>
          </a:p>
          <a:p>
            <a:pPr lvl="1"/>
            <a:r>
              <a:rPr lang="tr-TR" dirty="0" smtClean="0"/>
              <a:t>İsyan etmeleri halinde;</a:t>
            </a:r>
          </a:p>
          <a:p>
            <a:pPr lvl="2"/>
            <a:r>
              <a:rPr lang="tr-TR" dirty="0" smtClean="0"/>
              <a:t>Savaşa hazırlık içinde iseler </a:t>
            </a:r>
            <a:r>
              <a:rPr lang="tr-TR" dirty="0" err="1" smtClean="0"/>
              <a:t>katl</a:t>
            </a:r>
            <a:r>
              <a:rPr lang="tr-TR" dirty="0" smtClean="0"/>
              <a:t> (Hanefi)</a:t>
            </a:r>
          </a:p>
          <a:p>
            <a:pPr lvl="2"/>
            <a:r>
              <a:rPr lang="tr-TR" dirty="0" smtClean="0"/>
              <a:t>Savaşa başladıklarında </a:t>
            </a:r>
            <a:r>
              <a:rPr lang="tr-TR" dirty="0" err="1" smtClean="0"/>
              <a:t>katl</a:t>
            </a:r>
            <a:r>
              <a:rPr lang="tr-TR" dirty="0" smtClean="0"/>
              <a:t> (Şafiî)</a:t>
            </a:r>
          </a:p>
          <a:p>
            <a:pPr lvl="1"/>
            <a:r>
              <a:rPr lang="tr-TR" dirty="0" smtClean="0"/>
              <a:t>Teslim olmadığı sürece </a:t>
            </a:r>
            <a:r>
              <a:rPr lang="tr-TR" dirty="0" err="1" smtClean="0"/>
              <a:t>bâğî</a:t>
            </a:r>
            <a:r>
              <a:rPr lang="tr-TR" dirty="0" smtClean="0"/>
              <a:t> </a:t>
            </a:r>
            <a:r>
              <a:rPr lang="tr-TR" dirty="0" err="1" smtClean="0"/>
              <a:t>katl</a:t>
            </a:r>
            <a:r>
              <a:rPr lang="tr-TR" dirty="0" smtClean="0"/>
              <a:t> edilir.</a:t>
            </a:r>
          </a:p>
          <a:p>
            <a:pPr lvl="1"/>
            <a:r>
              <a:rPr lang="tr-TR" dirty="0" err="1" smtClean="0"/>
              <a:t>Bâğî’lerin</a:t>
            </a:r>
            <a:r>
              <a:rPr lang="tr-TR" dirty="0" smtClean="0"/>
              <a:t> malları ve eş-çocukları ganimet hükmünde değildir.</a:t>
            </a:r>
          </a:p>
          <a:p>
            <a:pPr lvl="1"/>
            <a:r>
              <a:rPr lang="tr-TR" dirty="0" err="1" smtClean="0"/>
              <a:t>Bâğî’lerin</a:t>
            </a:r>
            <a:r>
              <a:rPr lang="tr-TR" dirty="0" smtClean="0"/>
              <a:t> öldürülenleri için cenaze namazı kılınmaz.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İrtidâd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Tanım: </a:t>
            </a:r>
            <a:r>
              <a:rPr lang="tr-TR" dirty="0" err="1" smtClean="0"/>
              <a:t>islam</a:t>
            </a:r>
            <a:r>
              <a:rPr lang="tr-TR" dirty="0" smtClean="0"/>
              <a:t> dinini kabulden sonra dinden dönmektir.</a:t>
            </a:r>
          </a:p>
          <a:p>
            <a:endParaRPr lang="tr-TR" dirty="0" smtClean="0"/>
          </a:p>
          <a:p>
            <a:r>
              <a:rPr lang="tr-TR" dirty="0" smtClean="0"/>
              <a:t>Rüknü: inkarı içeren söz veya fiil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Cezası:</a:t>
            </a:r>
          </a:p>
          <a:p>
            <a:pPr lvl="1"/>
            <a:r>
              <a:rPr lang="tr-TR" dirty="0" err="1" smtClean="0"/>
              <a:t>Mürted</a:t>
            </a:r>
            <a:r>
              <a:rPr lang="tr-TR" dirty="0" smtClean="0"/>
              <a:t>: </a:t>
            </a:r>
            <a:r>
              <a:rPr lang="tr-TR" dirty="0" err="1" smtClean="0"/>
              <a:t>katl</a:t>
            </a:r>
            <a:endParaRPr lang="tr-TR" dirty="0" smtClean="0"/>
          </a:p>
          <a:p>
            <a:pPr lvl="1"/>
            <a:r>
              <a:rPr lang="tr-TR" dirty="0" smtClean="0"/>
              <a:t>Mürtedde: hapis (Hanefi)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İrtidâd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İspat: ikrar veya </a:t>
            </a:r>
            <a:r>
              <a:rPr lang="tr-TR" dirty="0" err="1" smtClean="0"/>
              <a:t>işhâd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Hadd</a:t>
            </a:r>
            <a:r>
              <a:rPr lang="tr-TR" dirty="0" smtClean="0"/>
              <a:t> icrası için aranan şartlar:</a:t>
            </a:r>
          </a:p>
          <a:p>
            <a:pPr lvl="1"/>
            <a:r>
              <a:rPr lang="tr-TR" dirty="0" err="1" smtClean="0"/>
              <a:t>Âkil</a:t>
            </a:r>
            <a:r>
              <a:rPr lang="tr-TR" dirty="0" smtClean="0"/>
              <a:t> olmak: mecnun, matuh, </a:t>
            </a:r>
            <a:r>
              <a:rPr lang="tr-TR" dirty="0" err="1" smtClean="0"/>
              <a:t>sekrân</a:t>
            </a:r>
            <a:r>
              <a:rPr lang="tr-TR" dirty="0" smtClean="0"/>
              <a:t> katledilmez.</a:t>
            </a:r>
          </a:p>
          <a:p>
            <a:pPr lvl="1"/>
            <a:r>
              <a:rPr lang="tr-TR" dirty="0" smtClean="0"/>
              <a:t>Muhtar olmak: mekruh katledilmez.</a:t>
            </a:r>
          </a:p>
          <a:p>
            <a:pPr lvl="1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İrtidâd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Mürted’in</a:t>
            </a:r>
            <a:r>
              <a:rPr lang="tr-TR" dirty="0" smtClean="0"/>
              <a:t> tasarrufları</a:t>
            </a:r>
          </a:p>
          <a:p>
            <a:pPr lvl="1"/>
            <a:r>
              <a:rPr lang="tr-TR" dirty="0" smtClean="0"/>
              <a:t>Sahih olanlar: talâk</a:t>
            </a:r>
          </a:p>
          <a:p>
            <a:pPr lvl="1"/>
            <a:r>
              <a:rPr lang="tr-TR" dirty="0" smtClean="0"/>
              <a:t>Batıl olanlar: nikah</a:t>
            </a:r>
          </a:p>
          <a:p>
            <a:pPr lvl="1"/>
            <a:r>
              <a:rPr lang="tr-TR" dirty="0" smtClean="0"/>
              <a:t>Mevkuf olanlar: bey‘</a:t>
            </a:r>
          </a:p>
          <a:p>
            <a:endParaRPr lang="tr-TR" dirty="0"/>
          </a:p>
          <a:p>
            <a:r>
              <a:rPr lang="tr-TR" dirty="0" err="1" smtClean="0"/>
              <a:t>Mürted</a:t>
            </a:r>
            <a:r>
              <a:rPr lang="tr-TR" dirty="0"/>
              <a:t> </a:t>
            </a:r>
            <a:r>
              <a:rPr lang="tr-TR" dirty="0" smtClean="0"/>
              <a:t>öldürüldüğünde veya dar-i </a:t>
            </a:r>
            <a:r>
              <a:rPr lang="tr-TR" dirty="0" err="1" smtClean="0"/>
              <a:t>harb’e</a:t>
            </a:r>
            <a:r>
              <a:rPr lang="tr-TR" dirty="0" smtClean="0"/>
              <a:t> iltihak ettiğinde varisleri </a:t>
            </a:r>
            <a:r>
              <a:rPr lang="tr-TR" dirty="0" err="1" smtClean="0"/>
              <a:t>terikesine</a:t>
            </a:r>
            <a:r>
              <a:rPr lang="tr-TR" dirty="0" smtClean="0"/>
              <a:t> malik olurlar.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284</Words>
  <Application>Microsoft Office PowerPoint</Application>
  <PresentationFormat>Ekran Gösterisi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Şürb, Bağy ve İrtidâd Haddleri</vt:lpstr>
      <vt:lpstr>Şürb / Sekr</vt:lpstr>
      <vt:lpstr>Şürb / Sekr</vt:lpstr>
      <vt:lpstr>Şürb / Sekr</vt:lpstr>
      <vt:lpstr>Bağy </vt:lpstr>
      <vt:lpstr>Bağy </vt:lpstr>
      <vt:lpstr>İrtidâd </vt:lpstr>
      <vt:lpstr>İrtidâd </vt:lpstr>
      <vt:lpstr>İrtidâd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Şürb, Bağy ve İrtidâd Haddleri</dc:title>
  <dc:creator>user</dc:creator>
  <cp:lastModifiedBy>user</cp:lastModifiedBy>
  <cp:revision>3</cp:revision>
  <dcterms:created xsi:type="dcterms:W3CDTF">2019-04-28T21:21:50Z</dcterms:created>
  <dcterms:modified xsi:type="dcterms:W3CDTF">2019-04-28T21:48:28Z</dcterms:modified>
</cp:coreProperties>
</file>