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F63B-A9C8-4EFB-824A-2E3B80A5B7B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972BF-BBD5-40A2-846B-D20114D0E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28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5F63B-A9C8-4EFB-824A-2E3B80A5B7B8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972BF-BBD5-40A2-846B-D20114D0E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76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Eudicots:  Asterids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5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40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Apiaceae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(=Umbelliferae) </a:t>
            </a:r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Carrot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Apium, used in Pliny for a celery-like plant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446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3,540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spp.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16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20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6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CC0000"/>
                </a:solidFill>
              </a:rPr>
              <a:t>Asteraceae  (Compositae)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82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593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Asteraceae</a:t>
            </a:r>
            <a:r>
              <a:rPr lang="en-US" altLang="en-US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(=Compositae)</a:t>
            </a:r>
            <a:endParaRPr lang="en-US" altLang="en-US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21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Asteraceae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(=Compositae) 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Sunflower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Aster, meaning star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1,528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22,750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species. 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solidFill>
                  <a:srgbClr val="CC0000"/>
                </a:solidFill>
              </a:rPr>
              <a:t>Asteraceae:  floral variation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9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Asterids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76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Five types of heads: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tr-TR" smtClean="0"/>
              <a:t>Ovules unitegmic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2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3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Boraginaceae, s.l.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Borage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 smtClean="0"/>
              <a:t>(Latin </a:t>
            </a:r>
            <a:r>
              <a:rPr lang="en-US" altLang="tr-TR" sz="2400" i="1" smtClean="0"/>
              <a:t>burra</a:t>
            </a:r>
            <a:r>
              <a:rPr lang="en-US" altLang="tr-TR" sz="2400" smtClean="0"/>
              <a:t>, a hairy garment, in allusion to the hairy leaves). </a:t>
            </a:r>
            <a:br>
              <a:rPr lang="en-US" altLang="tr-TR" sz="2400" smtClean="0"/>
            </a:br>
            <a:r>
              <a:rPr lang="en-US" altLang="tr-TR" sz="2400" smtClean="0"/>
              <a:t>142–148 genera/ca. 2450–2740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4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Boraginaceae, s.l.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Borage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5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8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Lamiaceae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(=Labiatae) </a:t>
            </a:r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Mint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 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Lamium, gullet, after the shape of the corolla tube or old Latin name used by Pliny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251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6,700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79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Ekran Gösterisi (4:3)</PresentationFormat>
  <Paragraphs>12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Teması</vt:lpstr>
      <vt:lpstr>Diversity And Classification of Flowering Plants:   Eudicots:  Asterids    </vt:lpstr>
      <vt:lpstr>Asterids</vt:lpstr>
      <vt:lpstr>Ovules unitegmic</vt:lpstr>
      <vt:lpstr>PowerPoint Sunusu</vt:lpstr>
      <vt:lpstr>PowerPoint Sunusu</vt:lpstr>
      <vt:lpstr>Boraginaceae, s.l. - Borage family   (Latin burra, a hairy garment, in allusion to the hairy leaves).  142–148 genera/ca. 2450–2740 species</vt:lpstr>
      <vt:lpstr>Boraginaceae, s.l. - Borage family </vt:lpstr>
      <vt:lpstr>PowerPoint Sunusu</vt:lpstr>
      <vt:lpstr>Lamiaceae (=Labiatae) - Mint family  (Lamium, gullet, after the shape of the corolla tube or old Latin name used by Pliny).  251 genera / 6,700 species.</vt:lpstr>
      <vt:lpstr>PowerPoint Sunusu</vt:lpstr>
      <vt:lpstr>PowerPoint Sunusu</vt:lpstr>
      <vt:lpstr>Apiaceae (=Umbelliferae) - Carrot family   (Apium, used in Pliny for a celery-like plant).  446 genera / 3,540 spp. </vt:lpstr>
      <vt:lpstr>PowerPoint Sunusu</vt:lpstr>
      <vt:lpstr>PowerPoint Sunusu</vt:lpstr>
      <vt:lpstr>Asteraceae  (Compositae)</vt:lpstr>
      <vt:lpstr>PowerPoint Sunusu</vt:lpstr>
      <vt:lpstr>Asteraceae (=Compositae)</vt:lpstr>
      <vt:lpstr>Asteraceae (=Compositae) - Sunflower family   (after Aster, meaning star).  1,528 genera / 22,750 species.   </vt:lpstr>
      <vt:lpstr>Asteraceae:  floral variation</vt:lpstr>
      <vt:lpstr>Five types of heads: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Eudicots:  Asterids    </dc:title>
  <dc:creator>isabaskose@gmail.com</dc:creator>
  <cp:lastModifiedBy>isabaskose@gmail.com</cp:lastModifiedBy>
  <cp:revision>1</cp:revision>
  <dcterms:created xsi:type="dcterms:W3CDTF">2020-01-24T12:59:21Z</dcterms:created>
  <dcterms:modified xsi:type="dcterms:W3CDTF">2020-01-24T12:59:21Z</dcterms:modified>
</cp:coreProperties>
</file>