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B7A13-BA62-48E0-9E43-258716DD5636}" type="datetimeFigureOut">
              <a:rPr lang="tr-TR" smtClean="0"/>
              <a:t>5.12.2018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EE3F1-80D1-478A-88E0-81B0C86F49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62896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B7A13-BA62-48E0-9E43-258716DD5636}" type="datetimeFigureOut">
              <a:rPr lang="tr-TR" smtClean="0"/>
              <a:t>5.12.2018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EE3F1-80D1-478A-88E0-81B0C86F49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195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B7A13-BA62-48E0-9E43-258716DD5636}" type="datetimeFigureOut">
              <a:rPr lang="tr-TR" smtClean="0"/>
              <a:t>5.12.2018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EE3F1-80D1-478A-88E0-81B0C86F49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1674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B7A13-BA62-48E0-9E43-258716DD5636}" type="datetimeFigureOut">
              <a:rPr lang="tr-TR" smtClean="0"/>
              <a:t>5.12.2018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EE3F1-80D1-478A-88E0-81B0C86F49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1020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B7A13-BA62-48E0-9E43-258716DD5636}" type="datetimeFigureOut">
              <a:rPr lang="tr-TR" smtClean="0"/>
              <a:t>5.12.2018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EE3F1-80D1-478A-88E0-81B0C86F49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8520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B7A13-BA62-48E0-9E43-258716DD5636}" type="datetimeFigureOut">
              <a:rPr lang="tr-TR" smtClean="0"/>
              <a:t>5.12.2018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EE3F1-80D1-478A-88E0-81B0C86F49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5615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B7A13-BA62-48E0-9E43-258716DD5636}" type="datetimeFigureOut">
              <a:rPr lang="tr-TR" smtClean="0"/>
              <a:t>5.12.2018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EE3F1-80D1-478A-88E0-81B0C86F49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6154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B7A13-BA62-48E0-9E43-258716DD5636}" type="datetimeFigureOut">
              <a:rPr lang="tr-TR" smtClean="0"/>
              <a:t>5.12.2018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EE3F1-80D1-478A-88E0-81B0C86F49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3064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B7A13-BA62-48E0-9E43-258716DD5636}" type="datetimeFigureOut">
              <a:rPr lang="tr-TR" smtClean="0"/>
              <a:t>5.12.2018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EE3F1-80D1-478A-88E0-81B0C86F49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1084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B7A13-BA62-48E0-9E43-258716DD5636}" type="datetimeFigureOut">
              <a:rPr lang="tr-TR" smtClean="0"/>
              <a:t>5.12.2018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EE3F1-80D1-478A-88E0-81B0C86F49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6066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B7A13-BA62-48E0-9E43-258716DD5636}" type="datetimeFigureOut">
              <a:rPr lang="tr-TR" smtClean="0"/>
              <a:t>5.12.2018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EE3F1-80D1-478A-88E0-81B0C86F49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713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B7A13-BA62-48E0-9E43-258716DD5636}" type="datetimeFigureOut">
              <a:rPr lang="tr-TR" smtClean="0"/>
              <a:t>5.12.2018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3EE3F1-80D1-478A-88E0-81B0C86F49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5055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smtClean="0"/>
              <a:t/>
            </a:r>
            <a:br>
              <a:rPr lang="tr-TR" smtClean="0"/>
            </a:br>
            <a:r>
              <a:rPr lang="tr-TR" smtClean="0"/>
              <a:t/>
            </a:r>
            <a:br>
              <a:rPr lang="tr-TR" smtClean="0"/>
            </a:br>
            <a:endParaRPr lang="tr-TR" dirty="0"/>
          </a:p>
        </p:txBody>
      </p:sp>
      <p:sp>
        <p:nvSpPr>
          <p:cNvPr id="4" name="Alt Başlık 3"/>
          <p:cNvSpPr>
            <a:spLocks noGrp="1"/>
          </p:cNvSpPr>
          <p:nvPr>
            <p:ph type="subTitle" idx="1"/>
          </p:nvPr>
        </p:nvSpPr>
        <p:spPr>
          <a:xfrm>
            <a:off x="1223375" y="1397457"/>
            <a:ext cx="9144000" cy="4752822"/>
          </a:xfrm>
        </p:spPr>
        <p:txBody>
          <a:bodyPr/>
          <a:lstStyle/>
          <a:p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Paradigma Farklılıkları </a:t>
            </a:r>
          </a:p>
          <a:p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a) Toplumun olağan hali dayanışma ve uzlaşıdır (konsensüs); çatışma geçicidir,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anomiktir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tedavi gerektirir. Olguların gözlemi yoluyla ulaşılan bilgi (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nesnel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sosyal gerçeklik) budur.</a:t>
            </a:r>
          </a:p>
        </p:txBody>
      </p:sp>
    </p:spTree>
    <p:extLst>
      <p:ext uri="{BB962C8B-B14F-4D97-AF65-F5344CB8AC3E}">
        <p14:creationId xmlns:p14="http://schemas.microsoft.com/office/powerpoint/2010/main" val="21135736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38408" y="365124"/>
            <a:ext cx="10515600" cy="4908333"/>
          </a:xfrm>
        </p:spPr>
        <p:txBody>
          <a:bodyPr>
            <a:normAutofit/>
          </a:bodyPr>
          <a:lstStyle/>
          <a:p>
            <a:pPr algn="ctr"/>
            <a:r>
              <a:rPr lang="tr-T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Paradigma Farklılıkları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b) Uzlaşı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aynı sınıfsal konumda olanlar için mümkündür. Farklı sınıflar arasındaki olağan durum çatışmadır. Olguların gözlemi yoluyla ulaşılan bilgi (</a:t>
            </a: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nesnel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sosyal gerçeklik) budur. </a:t>
            </a:r>
            <a:b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sz="2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05974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256979"/>
          </a:xfrm>
        </p:spPr>
        <p:txBody>
          <a:bodyPr>
            <a:normAutofit/>
          </a:bodyPr>
          <a:lstStyle/>
          <a:p>
            <a:pPr algn="ctr"/>
            <a:r>
              <a:rPr lang="tr-T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Paradigma Farklılıkları</a:t>
            </a:r>
            <a:r>
              <a:rPr lang="tr-TR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c) Hareket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noktası gözlemcinin dışsal konumu olamaz.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Sosyal gerçekliğe dair bilginin nesnelliğine kuşkuyla yaklaşmalıdır. Bireylerin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kendi eylemlerine yükledikleri </a:t>
            </a: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öznel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anlamları anlamak ve buna göre bir analiz geliştirmek gerekir.</a:t>
            </a:r>
            <a:b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sz="2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89784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mtClean="0"/>
              <a:t/>
            </a:r>
            <a:br>
              <a:rPr lang="tr-TR" smtClean="0"/>
            </a:br>
            <a:r>
              <a:rPr lang="tr-TR" smtClean="0"/>
              <a:t/>
            </a:r>
            <a:br>
              <a:rPr lang="tr-TR" smtClean="0"/>
            </a:br>
            <a:r>
              <a:rPr lang="tr-TR" smtClean="0"/>
              <a:t> </a:t>
            </a:r>
            <a:endParaRPr lang="tr-TR" dirty="0"/>
          </a:p>
        </p:txBody>
      </p:sp>
      <p:sp>
        <p:nvSpPr>
          <p:cNvPr id="6" name="İçerik Yer Tutucusu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Anahtar </a:t>
            </a:r>
            <a:r>
              <a:rPr lang="tr-TR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Kavramlar</a:t>
            </a:r>
          </a:p>
          <a:p>
            <a:pPr marL="0" indent="0" algn="ctr">
              <a:buNone/>
            </a:pPr>
            <a:endParaRPr lang="tr-TR" sz="24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Dayanışma – Mübadele – İşbölümü </a:t>
            </a:r>
          </a:p>
          <a:p>
            <a:pPr marL="0" indent="0" algn="ctr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Üretim Tarzı – Meta Mübadelesi – Sınıf Mücadelesi</a:t>
            </a:r>
          </a:p>
          <a:p>
            <a:pPr marL="0" indent="0" algn="ctr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Rasyonelleşme 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31495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Sorunun ve Çözümün Niteliği</a:t>
            </a:r>
          </a:p>
          <a:p>
            <a:pPr marL="0" indent="0" algn="ctr">
              <a:buNone/>
            </a:pP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Ahlaki: Ahlaki Bireycilik</a:t>
            </a:r>
          </a:p>
          <a:p>
            <a:pPr marL="0" indent="0" algn="ctr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Ekonomik: Kapitalizm</a:t>
            </a:r>
          </a:p>
          <a:p>
            <a:pPr marL="0" indent="0" algn="ctr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Yönetimsel: Demokrasi vs. Bürokrasi</a:t>
            </a:r>
          </a:p>
          <a:p>
            <a:pPr marL="0" indent="0" algn="ctr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49371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471</TotalTime>
  <Words>71</Words>
  <Application>Microsoft Office PowerPoint</Application>
  <PresentationFormat>Geniş ekran</PresentationFormat>
  <Paragraphs>18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Teması</vt:lpstr>
      <vt:lpstr>  </vt:lpstr>
      <vt:lpstr>Paradigma Farklılıkları   b) Uzlaşı aynı sınıfsal konumda olanlar için mümkündür. Farklı sınıflar arasındaki olağan durum çatışmadır. Olguların gözlemi yoluyla ulaşılan bilgi (nesnel sosyal gerçeklik) budur.  </vt:lpstr>
      <vt:lpstr>Paradigma Farklılıkları  c) Hareket noktası gözlemcinin dışsal konumu olamaz. Sosyal gerçekliğe dair bilginin nesnelliğine kuşkuyla yaklaşmalıdır. Bireylerin kendi eylemlerine yükledikleri öznel anlamları anlamak ve buna göre bir analiz geliştirmek gerekir. </vt:lpstr>
      <vt:lpstr>   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Marx’ta üretim ilişkileri</dc:title>
  <dc:creator>Saim Üye</dc:creator>
  <cp:lastModifiedBy>Saim Üye</cp:lastModifiedBy>
  <cp:revision>24</cp:revision>
  <dcterms:created xsi:type="dcterms:W3CDTF">2018-03-15T14:59:02Z</dcterms:created>
  <dcterms:modified xsi:type="dcterms:W3CDTF">2018-12-05T09:43:36Z</dcterms:modified>
</cp:coreProperties>
</file>