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28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67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2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52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61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15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06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08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06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1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05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1223375" y="1397457"/>
            <a:ext cx="9144000" cy="4752822"/>
          </a:xfrm>
        </p:spPr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Paradigma Farklılıkları </a:t>
            </a:r>
          </a:p>
          <a:p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Toplumun olağan hali dayanışma ve uzlaşıdır (konsensüs); çatışma geçicidir,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anomiktir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tedavi gerektirir. Olguların gözlemi yoluyla ulaşılan bilgi (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nesnel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sosyal gerçeklik) budur.</a:t>
            </a:r>
          </a:p>
        </p:txBody>
      </p:sp>
    </p:spTree>
    <p:extLst>
      <p:ext uri="{BB962C8B-B14F-4D97-AF65-F5344CB8AC3E}">
        <p14:creationId xmlns:p14="http://schemas.microsoft.com/office/powerpoint/2010/main" val="211357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8408" y="365124"/>
            <a:ext cx="10515600" cy="4908333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Paradigma Farklılıkları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Uzlaşı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sınıfsal konumda olanlar için mümkündür. Farklı sınıflar arasındaki olağan durum çatışmadır. Olguların gözlemi yoluyla ulaşılan bilgi (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nesnel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gerçeklik) budur. </a:t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9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56979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Paradigma Farklılıkları</a:t>
            </a:r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Hareket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noktası gözlemcinin dışsal konumu olamaz.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Sosyal gerçekliğe dair bilginin nesnelliğine kuşkuyla yaklaşmalıdır. Bireylerin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eylemlerine yükledikleri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öznel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anlamları anlamak ve buna göre bir analiz geliştirmek gerekir.</a:t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7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 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Anahtar </a:t>
            </a:r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Kavramlar</a:t>
            </a:r>
          </a:p>
          <a:p>
            <a:pPr marL="0" indent="0" algn="ctr">
              <a:buNone/>
            </a:pPr>
            <a:endParaRPr lang="tr-TR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Dayanışma – Mübadele – İşbölümü </a:t>
            </a: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Üretim Tarzı – Meta Mübadelesi – Sınıf Mücadelesi</a:t>
            </a: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Rasyonelleşme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4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Sorunun ve Çözümün Niteliği</a:t>
            </a:r>
          </a:p>
          <a:p>
            <a:pPr marL="0" indent="0" algn="ctr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Ahlaki: Ahlaki Bireycilik</a:t>
            </a: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Ekonomik: Kapitalizm</a:t>
            </a: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Yönetimsel: Demokrasi vs. Bürokrasi</a:t>
            </a: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37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71</Words>
  <Application>Microsoft Office PowerPoint</Application>
  <PresentationFormat>Geniş ekran</PresentationFormat>
  <Paragraphs>18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Teması</vt:lpstr>
      <vt:lpstr>  </vt:lpstr>
      <vt:lpstr>Paradigma Farklılıkları   b) Uzlaşı aynı sınıfsal konumda olanlar için mümkündür. Farklı sınıflar arasındaki olağan durum çatışmadır. Olguların gözlemi yoluyla ulaşılan bilgi (nesnel sosyal gerçeklik) budur.  </vt:lpstr>
      <vt:lpstr>Paradigma Farklılıkları  c) Hareket noktası gözlemcinin dışsal konumu olamaz. Sosyal gerçekliğe dair bilginin nesnelliğine kuşkuyla yaklaşmalıdır. Bireylerin kendi eylemlerine yükledikleri öznel anlamları anlamak ve buna göre bir analiz geliştirmek gerekir. </vt:lpstr>
      <vt:lpstr>   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Marx’ta üretim ilişkileri</dc:title>
  <dc:creator>Saim Üye</dc:creator>
  <cp:lastModifiedBy>Saim Üye</cp:lastModifiedBy>
  <cp:revision>24</cp:revision>
  <dcterms:created xsi:type="dcterms:W3CDTF">2018-03-15T14:59:02Z</dcterms:created>
  <dcterms:modified xsi:type="dcterms:W3CDTF">2018-12-05T09:43:36Z</dcterms:modified>
</cp:coreProperties>
</file>