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A2C-7135-4222-8B7D-EF3B46A29BA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997-287C-4C1D-8364-76C30BC6A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68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A2C-7135-4222-8B7D-EF3B46A29BA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997-287C-4C1D-8364-76C30BC6A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99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A2C-7135-4222-8B7D-EF3B46A29BA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997-287C-4C1D-8364-76C30BC6A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0052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A2C-7135-4222-8B7D-EF3B46A29BA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997-287C-4C1D-8364-76C30BC6A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30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A2C-7135-4222-8B7D-EF3B46A29BA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997-287C-4C1D-8364-76C30BC6A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0106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A2C-7135-4222-8B7D-EF3B46A29BA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997-287C-4C1D-8364-76C30BC6A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31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A2C-7135-4222-8B7D-EF3B46A29BA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997-287C-4C1D-8364-76C30BC6A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953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A2C-7135-4222-8B7D-EF3B46A29BA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997-287C-4C1D-8364-76C30BC6A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138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A2C-7135-4222-8B7D-EF3B46A29BA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997-287C-4C1D-8364-76C30BC6A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939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A2C-7135-4222-8B7D-EF3B46A29BA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997-287C-4C1D-8364-76C30BC6A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313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3AA2C-7135-4222-8B7D-EF3B46A29BA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B2997-287C-4C1D-8364-76C30BC6A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81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3AA2C-7135-4222-8B7D-EF3B46A29BA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B2997-287C-4C1D-8364-76C30BC6A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693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/>
              <a:t>PARA </a:t>
            </a:r>
            <a:r>
              <a:rPr lang="en-US" dirty="0" err="1"/>
              <a:t>ve</a:t>
            </a:r>
            <a:r>
              <a:rPr lang="en-US" dirty="0"/>
              <a:t> BANKACILIK</a:t>
            </a:r>
          </a:p>
        </p:txBody>
      </p:sp>
    </p:spTree>
    <p:extLst>
      <p:ext uri="{BB962C8B-B14F-4D97-AF65-F5344CB8AC3E}">
        <p14:creationId xmlns:p14="http://schemas.microsoft.com/office/powerpoint/2010/main" val="3119510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Göreli</a:t>
            </a:r>
            <a:r>
              <a:rPr lang="en-US" dirty="0"/>
              <a:t> </a:t>
            </a:r>
            <a:r>
              <a:rPr lang="en-US" dirty="0" err="1"/>
              <a:t>Fiyat</a:t>
            </a:r>
            <a:endParaRPr lang="en-US" dirty="0"/>
          </a:p>
          <a:p>
            <a:r>
              <a:rPr lang="en-US" dirty="0" err="1"/>
              <a:t>Mutlak</a:t>
            </a:r>
            <a:r>
              <a:rPr lang="en-US" dirty="0"/>
              <a:t> </a:t>
            </a:r>
            <a:r>
              <a:rPr lang="en-US" dirty="0" err="1"/>
              <a:t>Fiyat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923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Enflasyon</a:t>
            </a:r>
            <a:endParaRPr lang="en-US" dirty="0"/>
          </a:p>
          <a:p>
            <a:r>
              <a:rPr lang="en-US" dirty="0" err="1"/>
              <a:t>Deflasyon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88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Enflasyon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akışı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126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Reel </a:t>
            </a:r>
            <a:r>
              <a:rPr lang="en-US" dirty="0" err="1"/>
              <a:t>ücretler</a:t>
            </a:r>
            <a:r>
              <a:rPr lang="en-US" dirty="0"/>
              <a:t> </a:t>
            </a:r>
          </a:p>
          <a:p>
            <a:r>
              <a:rPr lang="en-US" dirty="0"/>
              <a:t>Nominal </a:t>
            </a:r>
            <a:r>
              <a:rPr lang="en-US" dirty="0" err="1"/>
              <a:t>ücretler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290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Enflasyon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Zararları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yararları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953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Enflasyonun</a:t>
            </a:r>
            <a:r>
              <a:rPr lang="en-US" dirty="0"/>
              <a:t> </a:t>
            </a:r>
            <a:r>
              <a:rPr lang="en-US" dirty="0" err="1"/>
              <a:t>Ölçülmesi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TÜFE</a:t>
            </a:r>
          </a:p>
        </p:txBody>
      </p:sp>
    </p:spTree>
    <p:extLst>
      <p:ext uri="{BB962C8B-B14F-4D97-AF65-F5344CB8AC3E}">
        <p14:creationId xmlns:p14="http://schemas.microsoft.com/office/powerpoint/2010/main" val="636363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Enflasyonun</a:t>
            </a:r>
            <a:r>
              <a:rPr lang="en-US" dirty="0"/>
              <a:t> </a:t>
            </a:r>
            <a:r>
              <a:rPr lang="en-US" dirty="0" err="1"/>
              <a:t>Nedenleri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arzı</a:t>
            </a:r>
            <a:endParaRPr lang="en-US" dirty="0"/>
          </a:p>
          <a:p>
            <a:r>
              <a:rPr lang="en-US" dirty="0" err="1"/>
              <a:t>İşsizliğin</a:t>
            </a:r>
            <a:r>
              <a:rPr lang="en-US" dirty="0"/>
              <a:t> </a:t>
            </a:r>
            <a:r>
              <a:rPr lang="en-US" dirty="0" err="1"/>
              <a:t>azalması</a:t>
            </a:r>
            <a:endParaRPr lang="en-US" dirty="0"/>
          </a:p>
          <a:p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harcamaların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düzeyini</a:t>
            </a:r>
            <a:r>
              <a:rPr lang="en-US" dirty="0"/>
              <a:t> </a:t>
            </a:r>
            <a:r>
              <a:rPr lang="en-US" dirty="0" err="1"/>
              <a:t>aşması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631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Enflasyonun</a:t>
            </a:r>
            <a:r>
              <a:rPr lang="en-US" dirty="0"/>
              <a:t> </a:t>
            </a:r>
            <a:r>
              <a:rPr lang="en-US" dirty="0" err="1"/>
              <a:t>Nedenleri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Harcamaların</a:t>
            </a:r>
            <a:r>
              <a:rPr lang="en-US" dirty="0"/>
              <a:t>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olması</a:t>
            </a:r>
            <a:endParaRPr lang="en-US" dirty="0"/>
          </a:p>
          <a:p>
            <a:r>
              <a:rPr lang="en-US" dirty="0" err="1"/>
              <a:t>Ücretlerin</a:t>
            </a:r>
            <a:r>
              <a:rPr lang="en-US" dirty="0"/>
              <a:t> </a:t>
            </a:r>
            <a:r>
              <a:rPr lang="en-US" dirty="0" err="1"/>
              <a:t>artması</a:t>
            </a:r>
            <a:endParaRPr lang="en-US" dirty="0"/>
          </a:p>
          <a:p>
            <a:r>
              <a:rPr lang="en-US" dirty="0" err="1"/>
              <a:t>Karların</a:t>
            </a:r>
            <a:r>
              <a:rPr lang="en-US" dirty="0"/>
              <a:t> </a:t>
            </a:r>
            <a:r>
              <a:rPr lang="en-US" dirty="0" err="1"/>
              <a:t>artması</a:t>
            </a:r>
            <a:endParaRPr lang="en-US" dirty="0"/>
          </a:p>
          <a:p>
            <a:r>
              <a:rPr lang="en-US" dirty="0" err="1"/>
              <a:t>Hammadde</a:t>
            </a:r>
            <a:r>
              <a:rPr lang="en-US" dirty="0"/>
              <a:t> </a:t>
            </a:r>
            <a:r>
              <a:rPr lang="en-US" dirty="0" err="1"/>
              <a:t>fiyatlarının</a:t>
            </a:r>
            <a:r>
              <a:rPr lang="en-US" dirty="0"/>
              <a:t> </a:t>
            </a:r>
            <a:r>
              <a:rPr lang="en-US" dirty="0" err="1"/>
              <a:t>artması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09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Merkez</a:t>
            </a:r>
            <a:r>
              <a:rPr lang="en-US" dirty="0"/>
              <a:t> </a:t>
            </a:r>
            <a:r>
              <a:rPr lang="en-US" dirty="0" err="1"/>
              <a:t>Bankaları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politikaları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453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Neoliberal Para </a:t>
            </a:r>
            <a:r>
              <a:rPr lang="en-US" dirty="0" err="1"/>
              <a:t>Politikası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arzının</a:t>
            </a:r>
            <a:r>
              <a:rPr lang="en-US" dirty="0"/>
              <a:t> </a:t>
            </a:r>
            <a:r>
              <a:rPr lang="en-US" dirty="0" err="1"/>
              <a:t>azaltılması</a:t>
            </a:r>
            <a:endParaRPr lang="en-US" dirty="0"/>
          </a:p>
          <a:p>
            <a:r>
              <a:rPr lang="en-US" dirty="0" err="1"/>
              <a:t>Arz</a:t>
            </a:r>
            <a:r>
              <a:rPr lang="en-US" dirty="0"/>
              <a:t> </a:t>
            </a:r>
            <a:r>
              <a:rPr lang="en-US" dirty="0" err="1"/>
              <a:t>yönlü</a:t>
            </a:r>
            <a:r>
              <a:rPr lang="en-US" dirty="0"/>
              <a:t> </a:t>
            </a:r>
            <a:r>
              <a:rPr lang="en-US" dirty="0" err="1"/>
              <a:t>iktisat</a:t>
            </a:r>
            <a:endParaRPr lang="en-US" dirty="0"/>
          </a:p>
          <a:p>
            <a:r>
              <a:rPr lang="en-US" dirty="0" err="1"/>
              <a:t>Parasalcılık</a:t>
            </a:r>
            <a:endParaRPr lang="en-US" dirty="0"/>
          </a:p>
          <a:p>
            <a:r>
              <a:rPr lang="en-US" dirty="0" err="1"/>
              <a:t>Merkez</a:t>
            </a:r>
            <a:r>
              <a:rPr lang="en-US" dirty="0"/>
              <a:t> </a:t>
            </a:r>
            <a:r>
              <a:rPr lang="en-US" dirty="0" err="1"/>
              <a:t>Bankası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/>
              <a:t>olmalı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93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şekillerde</a:t>
            </a:r>
            <a:r>
              <a:rPr lang="en-US" dirty="0"/>
              <a:t> </a:t>
            </a:r>
            <a:r>
              <a:rPr lang="en-US" dirty="0" err="1"/>
              <a:t>para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Tedavüldeki</a:t>
            </a:r>
            <a:r>
              <a:rPr lang="en-US" dirty="0"/>
              <a:t> </a:t>
            </a:r>
            <a:r>
              <a:rPr lang="en-US" dirty="0" err="1"/>
              <a:t>para</a:t>
            </a:r>
            <a:endParaRPr lang="en-US" dirty="0"/>
          </a:p>
          <a:p>
            <a:r>
              <a:rPr lang="en-US" dirty="0" err="1"/>
              <a:t>Mevduatlar</a:t>
            </a:r>
            <a:endParaRPr lang="en-US" dirty="0"/>
          </a:p>
          <a:p>
            <a:r>
              <a:rPr lang="en-US" dirty="0" err="1"/>
              <a:t>Kredi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711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FİNANSALLAŞMA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Banka </a:t>
            </a:r>
            <a:r>
              <a:rPr lang="en-US" dirty="0" err="1"/>
              <a:t>Kredileri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Şirket</a:t>
            </a:r>
            <a:r>
              <a:rPr lang="en-US" dirty="0"/>
              <a:t> </a:t>
            </a:r>
            <a:r>
              <a:rPr lang="en-US" dirty="0" err="1"/>
              <a:t>Tahvilleri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Hisse</a:t>
            </a:r>
            <a:r>
              <a:rPr lang="en-US" dirty="0"/>
              <a:t> </a:t>
            </a:r>
            <a:r>
              <a:rPr lang="en-US" dirty="0" err="1"/>
              <a:t>Senetleri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0878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Spekülasyon</a:t>
            </a:r>
          </a:p>
        </p:txBody>
      </p:sp>
    </p:spTree>
    <p:extLst>
      <p:ext uri="{BB962C8B-B14F-4D97-AF65-F5344CB8AC3E}">
        <p14:creationId xmlns:p14="http://schemas.microsoft.com/office/powerpoint/2010/main" val="95172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Paranın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İşlevleri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 </a:t>
            </a:r>
            <a:r>
              <a:rPr lang="en-US" dirty="0" err="1"/>
              <a:t>alışverişi</a:t>
            </a:r>
            <a:r>
              <a:rPr lang="en-US" dirty="0"/>
              <a:t> </a:t>
            </a:r>
            <a:r>
              <a:rPr lang="en-US" dirty="0" err="1"/>
              <a:t>kolaylaştırmanın</a:t>
            </a:r>
            <a:r>
              <a:rPr lang="en-US" dirty="0"/>
              <a:t> </a:t>
            </a:r>
            <a:r>
              <a:rPr lang="en-US" dirty="0" err="1"/>
              <a:t>yoludur</a:t>
            </a:r>
            <a:r>
              <a:rPr lang="en-US" dirty="0"/>
              <a:t>.</a:t>
            </a:r>
          </a:p>
          <a:p>
            <a:r>
              <a:rPr lang="en-US" dirty="0"/>
              <a:t>Para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aracıdır</a:t>
            </a:r>
            <a:r>
              <a:rPr lang="en-US" dirty="0"/>
              <a:t>.</a:t>
            </a:r>
          </a:p>
          <a:p>
            <a:r>
              <a:rPr lang="en-US" dirty="0"/>
              <a:t>Para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hesap</a:t>
            </a:r>
            <a:r>
              <a:rPr lang="en-US" dirty="0"/>
              <a:t> </a:t>
            </a:r>
            <a:r>
              <a:rPr lang="en-US" dirty="0" err="1"/>
              <a:t>birimidir</a:t>
            </a:r>
            <a:r>
              <a:rPr lang="en-US" dirty="0"/>
              <a:t>.</a:t>
            </a:r>
          </a:p>
          <a:p>
            <a:r>
              <a:rPr lang="en-US" dirty="0"/>
              <a:t>Para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saklama</a:t>
            </a:r>
            <a:r>
              <a:rPr lang="en-US" dirty="0"/>
              <a:t> </a:t>
            </a:r>
            <a:r>
              <a:rPr lang="en-US" dirty="0" err="1"/>
              <a:t>biçimidir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744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Kapitalizmde</a:t>
            </a:r>
            <a:r>
              <a:rPr lang="en-US" dirty="0"/>
              <a:t> Para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biriktirmek</a:t>
            </a:r>
            <a:endParaRPr lang="en-US" dirty="0"/>
          </a:p>
          <a:p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üretime</a:t>
            </a:r>
            <a:r>
              <a:rPr lang="en-US" dirty="0"/>
              <a:t> </a:t>
            </a:r>
            <a:r>
              <a:rPr lang="en-US" dirty="0" err="1"/>
              <a:t>başlarken</a:t>
            </a:r>
            <a:r>
              <a:rPr lang="en-US" dirty="0"/>
              <a:t> </a:t>
            </a:r>
            <a:r>
              <a:rPr lang="en-US" dirty="0" err="1"/>
              <a:t>para</a:t>
            </a:r>
            <a:endParaRPr lang="en-US" dirty="0"/>
          </a:p>
          <a:p>
            <a:r>
              <a:rPr lang="en-US" dirty="0" err="1"/>
              <a:t>Finans</a:t>
            </a:r>
            <a:r>
              <a:rPr lang="en-US" dirty="0"/>
              <a:t> </a:t>
            </a:r>
            <a:r>
              <a:rPr lang="en-US" dirty="0" err="1"/>
              <a:t>şirketleri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097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Devlet</a:t>
            </a:r>
            <a:endParaRPr lang="en-US" dirty="0"/>
          </a:p>
          <a:p>
            <a:r>
              <a:rPr lang="en-US" dirty="0" err="1"/>
              <a:t>Bankalar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finans</a:t>
            </a:r>
            <a:r>
              <a:rPr lang="en-US" dirty="0"/>
              <a:t> </a:t>
            </a:r>
            <a:r>
              <a:rPr lang="en-US" dirty="0" err="1"/>
              <a:t>şirketleri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59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Bankacılık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Kredi</a:t>
            </a:r>
            <a:r>
              <a:rPr lang="en-US" dirty="0"/>
              <a:t> </a:t>
            </a:r>
            <a:r>
              <a:rPr lang="en-US" dirty="0" err="1"/>
              <a:t>daralması</a:t>
            </a:r>
            <a:endParaRPr lang="en-US" dirty="0"/>
          </a:p>
          <a:p>
            <a:r>
              <a:rPr lang="en-US" dirty="0" err="1"/>
              <a:t>Bankacılık</a:t>
            </a:r>
            <a:r>
              <a:rPr lang="en-US" dirty="0"/>
              <a:t> </a:t>
            </a:r>
            <a:r>
              <a:rPr lang="en-US" dirty="0" err="1"/>
              <a:t>çevrimi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3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15-05-08 13.55.32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284" r="-41284"/>
          <a:stretch>
            <a:fillRect/>
          </a:stretch>
        </p:blipFill>
        <p:spPr>
          <a:xfrm>
            <a:off x="1775520" y="226103"/>
            <a:ext cx="8229600" cy="6625480"/>
          </a:xfrm>
        </p:spPr>
      </p:pic>
    </p:spTree>
    <p:extLst>
      <p:ext uri="{BB962C8B-B14F-4D97-AF65-F5344CB8AC3E}">
        <p14:creationId xmlns:p14="http://schemas.microsoft.com/office/powerpoint/2010/main" val="3113394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Finansın</a:t>
            </a:r>
            <a:r>
              <a:rPr lang="en-US" dirty="0"/>
              <a:t> </a:t>
            </a:r>
            <a:r>
              <a:rPr lang="en-US" dirty="0" err="1"/>
              <a:t>Kırılganlığı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342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Enflasyon</a:t>
            </a:r>
            <a:r>
              <a:rPr lang="en-US" dirty="0"/>
              <a:t>, </a:t>
            </a:r>
            <a:r>
              <a:rPr lang="en-US" dirty="0" err="1"/>
              <a:t>Merkez</a:t>
            </a:r>
            <a:r>
              <a:rPr lang="en-US" dirty="0"/>
              <a:t> </a:t>
            </a:r>
            <a:r>
              <a:rPr lang="en-US" dirty="0" err="1"/>
              <a:t>Bankaları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Para </a:t>
            </a:r>
            <a:r>
              <a:rPr lang="en-US" dirty="0" err="1"/>
              <a:t>Politikaları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450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</Words>
  <Application>Microsoft Office PowerPoint</Application>
  <PresentationFormat>Geniş ekran</PresentationFormat>
  <Paragraphs>54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Teması</vt:lpstr>
      <vt:lpstr>PowerPoint Sunusu</vt:lpstr>
      <vt:lpstr>Çeşitli şekillerde para</vt:lpstr>
      <vt:lpstr>Paranın Farklı İşlevleri</vt:lpstr>
      <vt:lpstr>Kapitalizmde Para</vt:lpstr>
      <vt:lpstr>Para</vt:lpstr>
      <vt:lpstr>Bankacılık</vt:lpstr>
      <vt:lpstr>PowerPoint Sunusu</vt:lpstr>
      <vt:lpstr>Finansın Kırılganlığı</vt:lpstr>
      <vt:lpstr>Enflasyon, Merkez Bankaları ve Para Politikaları</vt:lpstr>
      <vt:lpstr>PowerPoint Sunusu</vt:lpstr>
      <vt:lpstr>PowerPoint Sunusu</vt:lpstr>
      <vt:lpstr>PowerPoint Sunusu</vt:lpstr>
      <vt:lpstr>PowerPoint Sunusu</vt:lpstr>
      <vt:lpstr>Enflasyon</vt:lpstr>
      <vt:lpstr>Enflasyonun Ölçülmesi</vt:lpstr>
      <vt:lpstr>Enflasyonun Nedenleri</vt:lpstr>
      <vt:lpstr>Enflasyonun Nedenleri</vt:lpstr>
      <vt:lpstr>Merkez Bankaları</vt:lpstr>
      <vt:lpstr>Neoliberal Para Politikası</vt:lpstr>
      <vt:lpstr>FİNANSALLAŞMA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2020-02-12T14:47:08Z</dcterms:created>
  <dcterms:modified xsi:type="dcterms:W3CDTF">2020-02-12T14:47:24Z</dcterms:modified>
</cp:coreProperties>
</file>