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311" r:id="rId3"/>
    <p:sldId id="312" r:id="rId4"/>
    <p:sldId id="313" r:id="rId5"/>
    <p:sldId id="314" r:id="rId6"/>
    <p:sldId id="310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624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3B8DB5-DC7D-43FB-9F86-A8F8BF26C3AD}" type="datetimeFigureOut">
              <a:rPr lang="tr-TR" smtClean="0"/>
              <a:pPr/>
              <a:t>22.03.2020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9893884-D1A6-411E-90A3-881C716B8F8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D:\Drive\Projeler\Presentation\Prospective\Bakea Erciyes-Nevşehir\Çeviri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45682">
            <a:off x="2204222" y="1061222"/>
            <a:ext cx="4706880" cy="4706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:\Drive\Projeler\Presentation\Prospective\Bakea Erciyes-Nevşehir\Çeviri\Adsız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429000"/>
            <a:ext cx="14401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D:\Drive\Projeler\Presentation\Prospective\Bakea Erciyes-Nevşehir\Çeviri\Adsız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218" y="2852936"/>
            <a:ext cx="1049854" cy="1123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D:\Drive\Projeler\Presentation\Prospective\Bakea Erciyes-Nevşehir\Çeviri\Adsız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005336"/>
            <a:ext cx="1049854" cy="1123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Çentikli Sağ Ok 7"/>
          <p:cNvSpPr/>
          <p:nvPr/>
        </p:nvSpPr>
        <p:spPr>
          <a:xfrm>
            <a:off x="3923928" y="3356992"/>
            <a:ext cx="1080120" cy="475380"/>
          </a:xfrm>
          <a:prstGeom prst="notched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Başlık 1"/>
          <p:cNvSpPr txBox="1">
            <a:spLocks/>
          </p:cNvSpPr>
          <p:nvPr/>
        </p:nvSpPr>
        <p:spPr>
          <a:xfrm>
            <a:off x="490647" y="857784"/>
            <a:ext cx="7772400" cy="1326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>
                <a:solidFill>
                  <a:schemeClr val="tx2">
                    <a:lumMod val="75000"/>
                  </a:schemeClr>
                </a:solidFill>
              </a:rPr>
              <a:t>CULTURAL TRANSLATION</a:t>
            </a:r>
            <a:endParaRPr lang="tr-TR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860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98D4E8-7F02-4269-889A-64590C7F9C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6398" y="908720"/>
            <a:ext cx="8051204" cy="5040560"/>
          </a:xfrm>
        </p:spPr>
        <p:txBody>
          <a:bodyPr>
            <a:noAutofit/>
          </a:bodyPr>
          <a:lstStyle/>
          <a:p>
            <a:r>
              <a:rPr lang="tr-TR" sz="3600" dirty="0">
                <a:solidFill>
                  <a:schemeClr val="tx1"/>
                </a:solidFill>
              </a:rPr>
              <a:t>A </a:t>
            </a:r>
            <a:r>
              <a:rPr lang="tr-TR" sz="3600" dirty="0" err="1">
                <a:solidFill>
                  <a:schemeClr val="tx1"/>
                </a:solidFill>
              </a:rPr>
              <a:t>translator</a:t>
            </a:r>
            <a:r>
              <a:rPr lang="tr-TR" sz="3600" dirty="0">
                <a:solidFill>
                  <a:schemeClr val="tx1"/>
                </a:solidFill>
              </a:rPr>
              <a:t> is </a:t>
            </a:r>
            <a:r>
              <a:rPr lang="tr-TR" sz="3600" dirty="0" err="1">
                <a:solidFill>
                  <a:schemeClr val="tx1"/>
                </a:solidFill>
              </a:rPr>
              <a:t>supposed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to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b="1" u="sng" dirty="0" err="1">
                <a:solidFill>
                  <a:schemeClr val="tx1"/>
                </a:solidFill>
              </a:rPr>
              <a:t>know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the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original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text</a:t>
            </a:r>
            <a:r>
              <a:rPr lang="tr-TR" sz="3600" dirty="0">
                <a:solidFill>
                  <a:schemeClr val="tx1"/>
                </a:solidFill>
              </a:rPr>
              <a:t>.</a:t>
            </a:r>
          </a:p>
          <a:p>
            <a:pPr lvl="3"/>
            <a:r>
              <a:rPr lang="tr-TR" sz="3600" dirty="0" err="1">
                <a:solidFill>
                  <a:schemeClr val="tx1"/>
                </a:solidFill>
              </a:rPr>
              <a:t>When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was</a:t>
            </a:r>
            <a:r>
              <a:rPr lang="tr-TR" sz="3600" dirty="0">
                <a:solidFill>
                  <a:schemeClr val="tx1"/>
                </a:solidFill>
              </a:rPr>
              <a:t> it </a:t>
            </a:r>
            <a:r>
              <a:rPr lang="tr-TR" sz="3600" dirty="0" err="1">
                <a:solidFill>
                  <a:schemeClr val="tx1"/>
                </a:solidFill>
              </a:rPr>
              <a:t>written</a:t>
            </a:r>
            <a:r>
              <a:rPr lang="tr-TR" sz="3600" dirty="0">
                <a:solidFill>
                  <a:schemeClr val="tx1"/>
                </a:solidFill>
              </a:rPr>
              <a:t>?</a:t>
            </a:r>
          </a:p>
          <a:p>
            <a:pPr lvl="3"/>
            <a:r>
              <a:rPr lang="tr-TR" sz="3600" dirty="0" err="1">
                <a:solidFill>
                  <a:schemeClr val="tx1"/>
                </a:solidFill>
              </a:rPr>
              <a:t>Who</a:t>
            </a:r>
            <a:r>
              <a:rPr lang="tr-TR" sz="3600" dirty="0">
                <a:solidFill>
                  <a:schemeClr val="tx1"/>
                </a:solidFill>
              </a:rPr>
              <a:t> is </a:t>
            </a:r>
            <a:r>
              <a:rPr lang="tr-TR" sz="3600" dirty="0" err="1">
                <a:solidFill>
                  <a:schemeClr val="tx1"/>
                </a:solidFill>
              </a:rPr>
              <a:t>the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author</a:t>
            </a:r>
            <a:r>
              <a:rPr lang="tr-TR" sz="3600" dirty="0">
                <a:solidFill>
                  <a:schemeClr val="tx1"/>
                </a:solidFill>
              </a:rPr>
              <a:t>?</a:t>
            </a:r>
          </a:p>
          <a:p>
            <a:pPr lvl="3"/>
            <a:r>
              <a:rPr lang="tr-TR" sz="3600" dirty="0" err="1">
                <a:solidFill>
                  <a:schemeClr val="tx1"/>
                </a:solidFill>
              </a:rPr>
              <a:t>In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which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society</a:t>
            </a:r>
            <a:r>
              <a:rPr lang="tr-TR" sz="3600" dirty="0">
                <a:solidFill>
                  <a:schemeClr val="tx1"/>
                </a:solidFill>
              </a:rPr>
              <a:t>/</a:t>
            </a:r>
            <a:r>
              <a:rPr lang="tr-TR" sz="3600" dirty="0" err="1">
                <a:solidFill>
                  <a:schemeClr val="tx1"/>
                </a:solidFill>
              </a:rPr>
              <a:t>culture</a:t>
            </a:r>
            <a:r>
              <a:rPr lang="tr-TR" sz="3600" dirty="0">
                <a:solidFill>
                  <a:schemeClr val="tx1"/>
                </a:solidFill>
              </a:rPr>
              <a:t> </a:t>
            </a:r>
            <a:r>
              <a:rPr lang="tr-TR" sz="3600" dirty="0" err="1">
                <a:solidFill>
                  <a:schemeClr val="tx1"/>
                </a:solidFill>
              </a:rPr>
              <a:t>was</a:t>
            </a:r>
            <a:r>
              <a:rPr lang="tr-TR" sz="3600" dirty="0">
                <a:solidFill>
                  <a:schemeClr val="tx1"/>
                </a:solidFill>
              </a:rPr>
              <a:t> it </a:t>
            </a:r>
            <a:r>
              <a:rPr lang="tr-TR" sz="3600" dirty="0" err="1">
                <a:solidFill>
                  <a:schemeClr val="tx1"/>
                </a:solidFill>
              </a:rPr>
              <a:t>written</a:t>
            </a:r>
            <a:r>
              <a:rPr lang="tr-TR" sz="3600" dirty="0">
                <a:solidFill>
                  <a:schemeClr val="tx1"/>
                </a:solidFill>
              </a:rPr>
              <a:t>?</a:t>
            </a:r>
            <a:endParaRPr lang="en-GB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355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725EC41C-A3A7-4EA1-B4CF-182FF9F40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4324" y="2420888"/>
            <a:ext cx="7175351" cy="1224136"/>
          </a:xfrm>
        </p:spPr>
        <p:txBody>
          <a:bodyPr/>
          <a:lstStyle/>
          <a:p>
            <a:r>
              <a:rPr lang="tr-TR" dirty="0"/>
              <a:t>WHAT IS CULTURE?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7133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718329-2881-4E42-97E3-42457A31D5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97260" y="1008436"/>
            <a:ext cx="7907188" cy="4841128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chemeClr val="tx1"/>
                </a:solidFill>
              </a:rPr>
              <a:t>Translation</a:t>
            </a:r>
            <a:r>
              <a:rPr lang="tr-TR" sz="3200" dirty="0">
                <a:solidFill>
                  <a:schemeClr val="tx1"/>
                </a:solidFill>
              </a:rPr>
              <a:t>’s </a:t>
            </a:r>
            <a:r>
              <a:rPr lang="en-GB" sz="3200" dirty="0">
                <a:solidFill>
                  <a:schemeClr val="tx1"/>
                </a:solidFill>
              </a:rPr>
              <a:t>present social and political role becomes clear only against the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background of the historical process of nation-building. In this context translation is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a cultural and political phenomenon which provides the specific context of what we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en-GB" sz="3200" dirty="0">
                <a:solidFill>
                  <a:schemeClr val="tx1"/>
                </a:solidFill>
              </a:rPr>
              <a:t>today call ‘‘cultural translation’’.</a:t>
            </a:r>
          </a:p>
        </p:txBody>
      </p:sp>
    </p:spTree>
    <p:extLst>
      <p:ext uri="{BB962C8B-B14F-4D97-AF65-F5344CB8AC3E}">
        <p14:creationId xmlns:p14="http://schemas.microsoft.com/office/powerpoint/2010/main" val="2820492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B51BD48B-3E29-43F8-8C2A-093289589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628800"/>
            <a:ext cx="7776863" cy="4320480"/>
          </a:xfrm>
        </p:spPr>
        <p:txBody>
          <a:bodyPr>
            <a:noAutofit/>
          </a:bodyPr>
          <a:lstStyle/>
          <a:p>
            <a:r>
              <a:rPr lang="tr-TR" sz="3200" dirty="0" err="1">
                <a:solidFill>
                  <a:schemeClr val="tx1"/>
                </a:solidFill>
              </a:rPr>
              <a:t>What</a:t>
            </a:r>
            <a:r>
              <a:rPr lang="tr-TR" sz="3200" dirty="0">
                <a:solidFill>
                  <a:schemeClr val="tx1"/>
                </a:solidFill>
              </a:rPr>
              <a:t> is </a:t>
            </a:r>
            <a:r>
              <a:rPr lang="tr-TR" sz="3200" dirty="0" err="1">
                <a:solidFill>
                  <a:schemeClr val="tx1"/>
                </a:solidFill>
              </a:rPr>
              <a:t>your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purpose</a:t>
            </a:r>
            <a:r>
              <a:rPr lang="tr-TR" sz="3200" dirty="0">
                <a:solidFill>
                  <a:schemeClr val="tx1"/>
                </a:solidFill>
              </a:rPr>
              <a:t>?</a:t>
            </a:r>
          </a:p>
          <a:p>
            <a:r>
              <a:rPr lang="tr-TR" sz="3200" dirty="0">
                <a:solidFill>
                  <a:schemeClr val="tx1"/>
                </a:solidFill>
              </a:rPr>
              <a:t>	</a:t>
            </a:r>
            <a:r>
              <a:rPr lang="tr-TR" sz="3200" dirty="0" err="1">
                <a:solidFill>
                  <a:schemeClr val="tx1"/>
                </a:solidFill>
              </a:rPr>
              <a:t>To</a:t>
            </a:r>
            <a:r>
              <a:rPr lang="tr-TR" sz="3200" dirty="0">
                <a:solidFill>
                  <a:schemeClr val="tx1"/>
                </a:solidFill>
              </a:rPr>
              <a:t> be </a:t>
            </a:r>
            <a:r>
              <a:rPr lang="tr-TR" sz="3200" dirty="0" err="1">
                <a:solidFill>
                  <a:schemeClr val="tx1"/>
                </a:solidFill>
              </a:rPr>
              <a:t>loyal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to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the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source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culture</a:t>
            </a:r>
            <a:r>
              <a:rPr lang="tr-TR" sz="3200" dirty="0">
                <a:solidFill>
                  <a:schemeClr val="tx1"/>
                </a:solidFill>
              </a:rPr>
              <a:t>?</a:t>
            </a:r>
          </a:p>
          <a:p>
            <a:pPr indent="-2764800"/>
            <a:r>
              <a:rPr lang="tr-TR" sz="3200" dirty="0">
                <a:solidFill>
                  <a:schemeClr val="tx1"/>
                </a:solidFill>
              </a:rPr>
              <a:t>	</a:t>
            </a:r>
            <a:r>
              <a:rPr lang="tr-TR" sz="3200" dirty="0" err="1">
                <a:solidFill>
                  <a:schemeClr val="tx1"/>
                </a:solidFill>
              </a:rPr>
              <a:t>To</a:t>
            </a:r>
            <a:r>
              <a:rPr lang="tr-TR" sz="3200" dirty="0">
                <a:solidFill>
                  <a:schemeClr val="tx1"/>
                </a:solidFill>
              </a:rPr>
              <a:t> be </a:t>
            </a:r>
            <a:r>
              <a:rPr lang="tr-TR" sz="3200" dirty="0" err="1">
                <a:solidFill>
                  <a:schemeClr val="tx1"/>
                </a:solidFill>
              </a:rPr>
              <a:t>loyal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to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the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target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culture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and</a:t>
            </a:r>
            <a:endParaRPr lang="tr-TR" sz="3200" dirty="0">
              <a:solidFill>
                <a:schemeClr val="tx1"/>
              </a:solidFill>
            </a:endParaRPr>
          </a:p>
          <a:p>
            <a:pPr indent="-2764800"/>
            <a:r>
              <a:rPr lang="tr-TR" sz="3200" dirty="0">
                <a:solidFill>
                  <a:schemeClr val="tx1"/>
                </a:solidFill>
              </a:rPr>
              <a:t>	</a:t>
            </a:r>
            <a:r>
              <a:rPr lang="tr-TR" sz="3200">
                <a:solidFill>
                  <a:schemeClr val="tx1"/>
                </a:solidFill>
              </a:rPr>
              <a:t>contribute</a:t>
            </a:r>
            <a:r>
              <a:rPr lang="tr-TR" sz="3200" dirty="0">
                <a:solidFill>
                  <a:schemeClr val="tx1"/>
                </a:solidFill>
              </a:rPr>
              <a:t> </a:t>
            </a:r>
            <a:r>
              <a:rPr lang="tr-TR" sz="3200" dirty="0" err="1">
                <a:solidFill>
                  <a:schemeClr val="tx1"/>
                </a:solidFill>
              </a:rPr>
              <a:t>to</a:t>
            </a:r>
            <a:r>
              <a:rPr lang="tr-TR" sz="3200" dirty="0">
                <a:solidFill>
                  <a:schemeClr val="tx1"/>
                </a:solidFill>
              </a:rPr>
              <a:t> it?</a:t>
            </a:r>
            <a:endParaRPr lang="en-GB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65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3F69FF-0CC7-4B95-9A36-30E1BE49B94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568952" cy="590465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GB" sz="2400" b="1" i="1" dirty="0">
                <a:solidFill>
                  <a:schemeClr val="tx1"/>
                </a:solidFill>
              </a:rPr>
              <a:t>Gone with the Wind</a:t>
            </a:r>
            <a:r>
              <a:rPr lang="tr-TR" sz="2400" b="1" i="1" dirty="0">
                <a:solidFill>
                  <a:schemeClr val="tx1"/>
                </a:solidFill>
              </a:rPr>
              <a:t> </a:t>
            </a:r>
            <a:r>
              <a:rPr lang="tr-TR" sz="2400" b="1" dirty="0" err="1">
                <a:solidFill>
                  <a:schemeClr val="tx1"/>
                </a:solidFill>
              </a:rPr>
              <a:t>by</a:t>
            </a:r>
            <a:r>
              <a:rPr lang="tr-TR" sz="2400" b="1" dirty="0">
                <a:solidFill>
                  <a:schemeClr val="tx1"/>
                </a:solidFill>
              </a:rPr>
              <a:t> </a:t>
            </a:r>
            <a:r>
              <a:rPr lang="en-GB" sz="2400" b="1" dirty="0">
                <a:solidFill>
                  <a:schemeClr val="tx1"/>
                </a:solidFill>
              </a:rPr>
              <a:t>Margaret Mitchell </a:t>
            </a:r>
            <a:endParaRPr lang="tr-TR" sz="24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«</a:t>
            </a:r>
            <a:r>
              <a:rPr lang="en-GB" sz="2400" dirty="0">
                <a:solidFill>
                  <a:schemeClr val="tx1"/>
                </a:solidFill>
              </a:rPr>
              <a:t>Dis Miss Scarlett, </a:t>
            </a:r>
            <a:r>
              <a:rPr lang="en-GB" sz="2400" dirty="0" err="1">
                <a:solidFill>
                  <a:schemeClr val="tx1"/>
                </a:solidFill>
              </a:rPr>
              <a:t>ain</a:t>
            </a:r>
            <a:r>
              <a:rPr lang="en-GB" sz="2400" dirty="0">
                <a:solidFill>
                  <a:schemeClr val="tx1"/>
                </a:solidFill>
              </a:rPr>
              <a:t>' it? Dis </a:t>
            </a:r>
            <a:r>
              <a:rPr lang="en-GB" sz="2400" dirty="0" err="1">
                <a:solidFill>
                  <a:schemeClr val="tx1"/>
                </a:solidFill>
              </a:rPr>
              <a:t>hyah</a:t>
            </a:r>
            <a:r>
              <a:rPr lang="en-GB" sz="2400" dirty="0">
                <a:solidFill>
                  <a:schemeClr val="tx1"/>
                </a:solidFill>
              </a:rPr>
              <a:t> Peter, Miss </a:t>
            </a:r>
            <a:r>
              <a:rPr lang="en-GB" sz="2400" dirty="0" err="1">
                <a:solidFill>
                  <a:schemeClr val="tx1"/>
                </a:solidFill>
              </a:rPr>
              <a:t>Pitty's</a:t>
            </a:r>
            <a:r>
              <a:rPr lang="en-GB" sz="2400" dirty="0">
                <a:solidFill>
                  <a:schemeClr val="tx1"/>
                </a:solidFill>
              </a:rPr>
              <a:t> coachman. Doan step down in </a:t>
            </a:r>
            <a:r>
              <a:rPr lang="en-GB" sz="2400" dirty="0" err="1">
                <a:solidFill>
                  <a:schemeClr val="tx1"/>
                </a:solidFill>
              </a:rPr>
              <a:t>dat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mud,</a:t>
            </a:r>
            <a:r>
              <a:rPr lang="tr-TR" sz="2400" dirty="0">
                <a:solidFill>
                  <a:schemeClr val="tx1"/>
                </a:solidFill>
              </a:rPr>
              <a:t>»</a:t>
            </a:r>
            <a:r>
              <a:rPr lang="en-GB" sz="2400" dirty="0">
                <a:solidFill>
                  <a:schemeClr val="tx1"/>
                </a:solidFill>
              </a:rPr>
              <a:t> he ordered severely, as Scarlett gathered up her skirts preparatory to descending.</a:t>
            </a:r>
            <a:endParaRPr lang="tr-TR" sz="24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«</a:t>
            </a:r>
            <a:r>
              <a:rPr lang="en-GB" sz="2400" dirty="0">
                <a:solidFill>
                  <a:schemeClr val="tx1"/>
                </a:solidFill>
              </a:rPr>
              <a:t>You is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as bad as Miss </a:t>
            </a:r>
            <a:r>
              <a:rPr lang="en-GB" sz="2400" dirty="0" err="1">
                <a:solidFill>
                  <a:schemeClr val="tx1"/>
                </a:solidFill>
              </a:rPr>
              <a:t>Pitty</a:t>
            </a:r>
            <a:r>
              <a:rPr lang="en-GB" sz="2400" dirty="0">
                <a:solidFill>
                  <a:schemeClr val="tx1"/>
                </a:solidFill>
              </a:rPr>
              <a:t> an' she </a:t>
            </a:r>
            <a:r>
              <a:rPr lang="en-GB" sz="2400" dirty="0" err="1">
                <a:solidFill>
                  <a:schemeClr val="tx1"/>
                </a:solidFill>
              </a:rPr>
              <a:t>lak</a:t>
            </a:r>
            <a:r>
              <a:rPr lang="en-GB" sz="2400" dirty="0">
                <a:solidFill>
                  <a:schemeClr val="tx1"/>
                </a:solidFill>
              </a:rPr>
              <a:t> a </a:t>
            </a:r>
            <a:r>
              <a:rPr lang="en-GB" sz="2400" dirty="0" err="1">
                <a:solidFill>
                  <a:schemeClr val="tx1"/>
                </a:solidFill>
              </a:rPr>
              <a:t>chile</a:t>
            </a:r>
            <a:r>
              <a:rPr lang="en-GB" sz="2400" dirty="0">
                <a:solidFill>
                  <a:schemeClr val="tx1"/>
                </a:solidFill>
              </a:rPr>
              <a:t> 'bout </a:t>
            </a:r>
            <a:r>
              <a:rPr lang="en-GB" sz="2400" dirty="0" err="1">
                <a:solidFill>
                  <a:schemeClr val="tx1"/>
                </a:solidFill>
              </a:rPr>
              <a:t>gittin</a:t>
            </a:r>
            <a:r>
              <a:rPr lang="en-GB" sz="2400" dirty="0">
                <a:solidFill>
                  <a:schemeClr val="tx1"/>
                </a:solidFill>
              </a:rPr>
              <a:t>' her </a:t>
            </a:r>
            <a:r>
              <a:rPr lang="en-GB" sz="2400" dirty="0" err="1">
                <a:solidFill>
                  <a:schemeClr val="tx1"/>
                </a:solidFill>
              </a:rPr>
              <a:t>feets</a:t>
            </a:r>
            <a:r>
              <a:rPr lang="en-GB" sz="2400" dirty="0">
                <a:solidFill>
                  <a:schemeClr val="tx1"/>
                </a:solidFill>
              </a:rPr>
              <a:t> wet. </a:t>
            </a:r>
            <a:r>
              <a:rPr lang="en-GB" sz="2400" dirty="0" err="1">
                <a:solidFill>
                  <a:schemeClr val="tx1"/>
                </a:solidFill>
              </a:rPr>
              <a:t>Lemme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cahy</a:t>
            </a:r>
            <a:r>
              <a:rPr lang="en-GB" sz="2400" dirty="0">
                <a:solidFill>
                  <a:schemeClr val="tx1"/>
                </a:solidFill>
              </a:rPr>
              <a:t> you.</a:t>
            </a:r>
            <a:r>
              <a:rPr lang="tr-TR" sz="2400" dirty="0">
                <a:solidFill>
                  <a:schemeClr val="tx1"/>
                </a:solidFill>
              </a:rPr>
              <a:t>» </a:t>
            </a:r>
            <a:r>
              <a:rPr lang="en-GB" sz="2400" dirty="0">
                <a:solidFill>
                  <a:schemeClr val="tx1"/>
                </a:solidFill>
              </a:rPr>
              <a:t>He picked Scarlett up with ease despite his apparent frailness and age and, observing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Prissy standing on the platform of the train, the baby in her arms, he paused: </a:t>
            </a:r>
            <a:r>
              <a:rPr lang="tr-TR" sz="2400" dirty="0">
                <a:solidFill>
                  <a:schemeClr val="tx1"/>
                </a:solidFill>
              </a:rPr>
              <a:t>«</a:t>
            </a:r>
            <a:r>
              <a:rPr lang="en-GB" sz="2400" dirty="0">
                <a:solidFill>
                  <a:schemeClr val="tx1"/>
                </a:solidFill>
              </a:rPr>
              <a:t>Is </a:t>
            </a:r>
            <a:r>
              <a:rPr lang="en-GB" sz="2400" dirty="0" err="1">
                <a:solidFill>
                  <a:schemeClr val="tx1"/>
                </a:solidFill>
              </a:rPr>
              <a:t>dat</a:t>
            </a:r>
            <a:r>
              <a:rPr lang="en-GB" sz="2400" dirty="0">
                <a:solidFill>
                  <a:schemeClr val="tx1"/>
                </a:solidFill>
              </a:rPr>
              <a:t> air </a:t>
            </a:r>
            <a:r>
              <a:rPr lang="en-GB" sz="2400" dirty="0" err="1">
                <a:solidFill>
                  <a:schemeClr val="tx1"/>
                </a:solidFill>
              </a:rPr>
              <a:t>chile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yo</a:t>
            </a:r>
            <a:r>
              <a:rPr lang="en-GB" sz="2400" dirty="0">
                <a:solidFill>
                  <a:schemeClr val="tx1"/>
                </a:solidFill>
              </a:rPr>
              <a:t>’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GB" sz="2400" dirty="0" err="1">
                <a:solidFill>
                  <a:schemeClr val="tx1"/>
                </a:solidFill>
              </a:rPr>
              <a:t>nuss</a:t>
            </a:r>
            <a:r>
              <a:rPr lang="en-GB" sz="2400" dirty="0">
                <a:solidFill>
                  <a:schemeClr val="tx1"/>
                </a:solidFill>
              </a:rPr>
              <a:t>? Miss Scarlett, she too young </a:t>
            </a:r>
            <a:r>
              <a:rPr lang="en-GB" sz="2400" dirty="0" err="1">
                <a:solidFill>
                  <a:schemeClr val="tx1"/>
                </a:solidFill>
              </a:rPr>
              <a:t>ter</a:t>
            </a:r>
            <a:r>
              <a:rPr lang="en-GB" sz="2400" dirty="0">
                <a:solidFill>
                  <a:schemeClr val="tx1"/>
                </a:solidFill>
              </a:rPr>
              <a:t> be </a:t>
            </a:r>
            <a:r>
              <a:rPr lang="en-GB" sz="2400" dirty="0" err="1">
                <a:solidFill>
                  <a:schemeClr val="tx1"/>
                </a:solidFill>
              </a:rPr>
              <a:t>handlin</a:t>
            </a:r>
            <a:r>
              <a:rPr lang="en-GB" sz="2400" dirty="0">
                <a:solidFill>
                  <a:schemeClr val="tx1"/>
                </a:solidFill>
              </a:rPr>
              <a:t>' Mist' Charles' </a:t>
            </a:r>
            <a:r>
              <a:rPr lang="en-GB" sz="2400" dirty="0" err="1">
                <a:solidFill>
                  <a:schemeClr val="tx1"/>
                </a:solidFill>
              </a:rPr>
              <a:t>onlies</a:t>
            </a:r>
            <a:r>
              <a:rPr lang="en-GB" sz="2400" dirty="0">
                <a:solidFill>
                  <a:schemeClr val="tx1"/>
                </a:solidFill>
              </a:rPr>
              <a:t>' baby! But we ten' to </a:t>
            </a:r>
            <a:r>
              <a:rPr lang="en-GB" sz="2400" dirty="0" err="1">
                <a:solidFill>
                  <a:schemeClr val="tx1"/>
                </a:solidFill>
              </a:rPr>
              <a:t>dat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later. You gal, </a:t>
            </a:r>
            <a:r>
              <a:rPr lang="en-GB" sz="2400" dirty="0" err="1">
                <a:solidFill>
                  <a:schemeClr val="tx1"/>
                </a:solidFill>
              </a:rPr>
              <a:t>foller</a:t>
            </a:r>
            <a:r>
              <a:rPr lang="en-GB" sz="2400" dirty="0">
                <a:solidFill>
                  <a:schemeClr val="tx1"/>
                </a:solidFill>
              </a:rPr>
              <a:t> me, an' </a:t>
            </a:r>
            <a:r>
              <a:rPr lang="en-GB" sz="2400" dirty="0" err="1">
                <a:solidFill>
                  <a:schemeClr val="tx1"/>
                </a:solidFill>
              </a:rPr>
              <a:t>doan</a:t>
            </a:r>
            <a:r>
              <a:rPr lang="en-GB" sz="2400" dirty="0">
                <a:solidFill>
                  <a:schemeClr val="tx1"/>
                </a:solidFill>
              </a:rPr>
              <a:t> you go </a:t>
            </a:r>
            <a:r>
              <a:rPr lang="en-GB" sz="2400" dirty="0" err="1">
                <a:solidFill>
                  <a:schemeClr val="tx1"/>
                </a:solidFill>
              </a:rPr>
              <a:t>drappin</a:t>
            </a:r>
            <a:r>
              <a:rPr lang="en-GB" sz="2400" dirty="0">
                <a:solidFill>
                  <a:schemeClr val="tx1"/>
                </a:solidFill>
              </a:rPr>
              <a:t>' </a:t>
            </a:r>
            <a:r>
              <a:rPr lang="en-GB" sz="2400" dirty="0" err="1">
                <a:solidFill>
                  <a:schemeClr val="tx1"/>
                </a:solidFill>
              </a:rPr>
              <a:t>dat</a:t>
            </a:r>
            <a:r>
              <a:rPr lang="en-GB" sz="2400" dirty="0">
                <a:solidFill>
                  <a:schemeClr val="tx1"/>
                </a:solidFill>
              </a:rPr>
              <a:t> baby.</a:t>
            </a:r>
            <a:r>
              <a:rPr lang="tr-TR" sz="2400" dirty="0">
                <a:solidFill>
                  <a:schemeClr val="tx1"/>
                </a:solidFill>
              </a:rPr>
              <a:t>»</a:t>
            </a:r>
            <a:r>
              <a:rPr lang="en-GB" sz="2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1230224"/>
      </p:ext>
    </p:extLst>
  </p:cSld>
  <p:clrMapOvr>
    <a:masterClrMapping/>
  </p:clrMapOvr>
</p:sld>
</file>

<file path=ppt/theme/theme1.xml><?xml version="1.0" encoding="utf-8"?>
<a:theme xmlns:a="http://schemas.openxmlformats.org/drawingml/2006/main" name="Hava Akımı">
  <a:themeElements>
    <a:clrScheme name="Hava Akımı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Hava Akımı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ava Akımı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1537</TotalTime>
  <Words>241</Words>
  <Application>Microsoft Office PowerPoint</Application>
  <PresentationFormat>Ekran Gösterisi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9" baseType="lpstr">
      <vt:lpstr>Georgia</vt:lpstr>
      <vt:lpstr>Trebuchet MS</vt:lpstr>
      <vt:lpstr>Hava Akımı</vt:lpstr>
      <vt:lpstr>PowerPoint Sunusu</vt:lpstr>
      <vt:lpstr>PowerPoint Sunusu</vt:lpstr>
      <vt:lpstr>WHAT IS CULTURE?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ŞİİRDE SINIR AŞIMI OLARAK KÜLTÜR ÇEVİRİSİ</dc:title>
  <dc:creator>MK</dc:creator>
  <cp:lastModifiedBy>Funda</cp:lastModifiedBy>
  <cp:revision>115</cp:revision>
  <dcterms:created xsi:type="dcterms:W3CDTF">2019-11-17T19:20:27Z</dcterms:created>
  <dcterms:modified xsi:type="dcterms:W3CDTF">2020-03-22T19:12:29Z</dcterms:modified>
</cp:coreProperties>
</file>